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8966200" cy="10160000"/>
  <p:notesSz cx="6858000" cy="9144000"/>
  <p:embeddedFontLst>
    <p:embeddedFont>
      <p:font typeface="Calibri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086" y="0"/>
      </p:cViewPr>
      <p:guideLst>
        <p:guide orient="horz" pos="3200"/>
        <p:guide pos="2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2465" y="3156187"/>
            <a:ext cx="7621270" cy="21778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4930" y="5757334"/>
            <a:ext cx="6276340" cy="25964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CA35-AC9E-4C83-B94A-44180EFA11A0}" type="datetimeFigureOut">
              <a:rPr lang="en-ZW" smtClean="0"/>
              <a:t>9/6/2011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96E-FD8D-43B7-89FE-39A104028DDB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951483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CA35-AC9E-4C83-B94A-44180EFA11A0}" type="datetimeFigureOut">
              <a:rPr lang="en-ZW" smtClean="0"/>
              <a:t>9/6/2011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96E-FD8D-43B7-89FE-39A104028DDB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157722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0495" y="406874"/>
            <a:ext cx="2017395" cy="86689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8311" y="406874"/>
            <a:ext cx="5902749" cy="86689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CA35-AC9E-4C83-B94A-44180EFA11A0}" type="datetimeFigureOut">
              <a:rPr lang="en-ZW" smtClean="0"/>
              <a:t>9/6/2011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96E-FD8D-43B7-89FE-39A104028DDB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39891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CA35-AC9E-4C83-B94A-44180EFA11A0}" type="datetimeFigureOut">
              <a:rPr lang="en-ZW" smtClean="0"/>
              <a:t>9/6/2011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96E-FD8D-43B7-89FE-39A104028DDB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31573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268" y="6528744"/>
            <a:ext cx="7621270" cy="201788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268" y="4306242"/>
            <a:ext cx="7621270" cy="22225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CA35-AC9E-4C83-B94A-44180EFA11A0}" type="datetimeFigureOut">
              <a:rPr lang="en-ZW" smtClean="0"/>
              <a:t>9/6/2011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96E-FD8D-43B7-89FE-39A104028DDB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68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311" y="2370668"/>
            <a:ext cx="3960071" cy="67051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819" y="2370668"/>
            <a:ext cx="3960071" cy="67051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CA35-AC9E-4C83-B94A-44180EFA11A0}" type="datetimeFigureOut">
              <a:rPr lang="en-ZW" smtClean="0"/>
              <a:t>9/6/2011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96E-FD8D-43B7-89FE-39A104028DDB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37935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310" y="2274241"/>
            <a:ext cx="3961629" cy="94779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310" y="3222038"/>
            <a:ext cx="3961629" cy="5853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4707" y="2274241"/>
            <a:ext cx="3963185" cy="94779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4707" y="3222038"/>
            <a:ext cx="3963185" cy="5853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CA35-AC9E-4C83-B94A-44180EFA11A0}" type="datetimeFigureOut">
              <a:rPr lang="en-ZW" smtClean="0"/>
              <a:t>9/6/2011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96E-FD8D-43B7-89FE-39A104028DDB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974897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CA35-AC9E-4C83-B94A-44180EFA11A0}" type="datetimeFigureOut">
              <a:rPr lang="en-ZW" smtClean="0"/>
              <a:t>9/6/2011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96E-FD8D-43B7-89FE-39A104028DDB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024170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CA35-AC9E-4C83-B94A-44180EFA11A0}" type="datetimeFigureOut">
              <a:rPr lang="en-ZW" smtClean="0"/>
              <a:t>9/6/2011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96E-FD8D-43B7-89FE-39A104028DDB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88915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311" y="404518"/>
            <a:ext cx="2949818" cy="17215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535" y="404522"/>
            <a:ext cx="5012355" cy="867127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8311" y="2126076"/>
            <a:ext cx="2949818" cy="69497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CA35-AC9E-4C83-B94A-44180EFA11A0}" type="datetimeFigureOut">
              <a:rPr lang="en-ZW" smtClean="0"/>
              <a:t>9/6/2011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96E-FD8D-43B7-89FE-39A104028DDB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773982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7438" y="7112001"/>
            <a:ext cx="5379720" cy="8396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7438" y="907815"/>
            <a:ext cx="5379720" cy="6096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7438" y="7951612"/>
            <a:ext cx="5379720" cy="11923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CA35-AC9E-4C83-B94A-44180EFA11A0}" type="datetimeFigureOut">
              <a:rPr lang="en-ZW" smtClean="0"/>
              <a:t>9/6/2011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96E-FD8D-43B7-89FE-39A104028DDB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3476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8310" y="406872"/>
            <a:ext cx="8069580" cy="16933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310" y="2370668"/>
            <a:ext cx="8069580" cy="6705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8311" y="9416817"/>
            <a:ext cx="2092114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3CA35-AC9E-4C83-B94A-44180EFA11A0}" type="datetimeFigureOut">
              <a:rPr lang="en-ZW" smtClean="0"/>
              <a:t>9/6/2011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3454" y="9416817"/>
            <a:ext cx="2839296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25778" y="9416817"/>
            <a:ext cx="2092114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E396E-FD8D-43B7-89FE-39A104028DDB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2395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calculusapplets.com/ivt.htm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9900" y="917869"/>
            <a:ext cx="3922713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FF0000"/>
                </a:solidFill>
                <a:latin typeface="Times New Roman - 35"/>
              </a:rPr>
              <a:t>Do now as a warm-up:</a:t>
            </a:r>
            <a:endParaRPr lang="en-ZW" sz="2600">
              <a:solidFill>
                <a:srgbClr val="FF0000"/>
              </a:solidFill>
              <a:latin typeface="Times New Roman - 35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51107" y="2040362"/>
            <a:ext cx="4595178" cy="8925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dirty="0" smtClean="0">
                <a:solidFill>
                  <a:srgbClr val="FF0000"/>
                </a:solidFill>
                <a:latin typeface="Times New Roman - 35"/>
              </a:rPr>
              <a:t>Is there some number a, </a:t>
            </a:r>
          </a:p>
          <a:p>
            <a:r>
              <a:rPr lang="en-US" sz="2600" dirty="0" smtClean="0">
                <a:solidFill>
                  <a:srgbClr val="FF0000"/>
                </a:solidFill>
                <a:latin typeface="Times New Roman - 35"/>
              </a:rPr>
              <a:t>such that this limit exists?</a:t>
            </a:r>
            <a:endParaRPr lang="en-ZW" sz="2600" dirty="0">
              <a:solidFill>
                <a:srgbClr val="FF0000"/>
              </a:solidFill>
              <a:latin typeface="Times New Roman - 35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9562" y="5278322"/>
            <a:ext cx="4371023" cy="12926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FF0000"/>
                </a:solidFill>
                <a:latin typeface="Times New Roman - 35"/>
              </a:rPr>
              <a:t>If so, find the value of a </a:t>
            </a:r>
          </a:p>
          <a:p>
            <a:r>
              <a:rPr lang="en-ZW" sz="2600" smtClean="0">
                <a:solidFill>
                  <a:srgbClr val="FF0000"/>
                </a:solidFill>
                <a:latin typeface="Times New Roman - 35"/>
              </a:rPr>
              <a:t>and find the limit. </a:t>
            </a:r>
          </a:p>
          <a:p>
            <a:r>
              <a:rPr lang="en-US" sz="2600" smtClean="0">
                <a:solidFill>
                  <a:srgbClr val="FF0000"/>
                </a:solidFill>
                <a:latin typeface="Times New Roman - 35"/>
              </a:rPr>
              <a:t>If not, explain why not.</a:t>
            </a:r>
            <a:endParaRPr lang="en-ZW" sz="2600">
              <a:solidFill>
                <a:srgbClr val="FF0000"/>
              </a:solidFill>
              <a:latin typeface="Times New Roman - 35"/>
            </a:endParaRP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886" y="3378719"/>
            <a:ext cx="4438269" cy="15110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67207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713" y="259038"/>
            <a:ext cx="4186990" cy="14314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212947" y="762719"/>
            <a:ext cx="3720973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mtClean="0">
                <a:solidFill>
                  <a:srgbClr val="000000"/>
                </a:solidFill>
                <a:latin typeface="Times New Roman - 24"/>
              </a:rPr>
              <a:t>Discuss the continuity of:</a:t>
            </a:r>
            <a:endParaRPr lang="en-ZW">
              <a:solidFill>
                <a:srgbClr val="000000"/>
              </a:solidFill>
              <a:latin typeface="Times New Roman - 24"/>
            </a:endParaRPr>
          </a:p>
        </p:txBody>
      </p:sp>
    </p:spTree>
    <p:extLst>
      <p:ext uri="{BB962C8B-B14F-4D97-AF65-F5344CB8AC3E}">
        <p14:creationId xmlns:p14="http://schemas.microsoft.com/office/powerpoint/2010/main" val="29116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1955"/>
            <a:ext cx="1255268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Thm.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257" y="1323966"/>
            <a:ext cx="5469382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f(x) and g(x) are continuous at x=c</a:t>
            </a:r>
          </a:p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b</a:t>
            </a:r>
            <a:r>
              <a:rPr lang="en-ZW" sz="2400" smtClean="0">
                <a:solidFill>
                  <a:srgbClr val="000000"/>
                </a:solidFill>
                <a:latin typeface="Lucida Sans Unicode - 32"/>
              </a:rPr>
              <a:t>∈</a:t>
            </a:r>
            <a:r>
              <a:rPr lang="en-ZW" sz="2400" b="1" smtClean="0">
                <a:solidFill>
                  <a:srgbClr val="000000"/>
                </a:solidFill>
                <a:latin typeface="Times New Roman - 32"/>
              </a:rPr>
              <a:t>R</a:t>
            </a:r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  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51987" y="4374844"/>
            <a:ext cx="5043488" cy="15696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These are continuous at c</a:t>
            </a:r>
          </a:p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(b</a:t>
            </a:r>
            <a:r>
              <a:rPr lang="en-ZW" sz="2400" smtClean="0">
                <a:solidFill>
                  <a:srgbClr val="000000"/>
                </a:solidFill>
                <a:latin typeface="Apple Symbols - 32"/>
              </a:rPr>
              <a:t>)(</a:t>
            </a:r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f(x))            f+g           f-g</a:t>
            </a:r>
          </a:p>
          <a:p>
            <a:endParaRPr lang="en-ZW" sz="2400" smtClean="0">
              <a:solidFill>
                <a:srgbClr val="000000"/>
              </a:solidFill>
              <a:latin typeface="Times New Roman - 32"/>
            </a:endParaRPr>
          </a:p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fg          f/g (as long as g(c) ≠ 0)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870" y="1021756"/>
            <a:ext cx="6253925" cy="162617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6" name="Oval 5"/>
          <p:cNvSpPr/>
          <p:nvPr/>
        </p:nvSpPr>
        <p:spPr>
          <a:xfrm>
            <a:off x="2869184" y="3698470"/>
            <a:ext cx="5727160" cy="3871161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cxnSp>
        <p:nvCxnSpPr>
          <p:cNvPr id="7" name="Straight Connector 6"/>
          <p:cNvCxnSpPr/>
          <p:nvPr/>
        </p:nvCxnSpPr>
        <p:spPr>
          <a:xfrm>
            <a:off x="2936430" y="2806232"/>
            <a:ext cx="1232853" cy="964193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97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039" y="244647"/>
            <a:ext cx="5155565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Thm.  Continuity of a composite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363" y="1036148"/>
            <a:ext cx="358648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g is continuous at c</a:t>
            </a:r>
          </a:p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f is continuous at g(c)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65033" y="1410312"/>
            <a:ext cx="3989959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f(g(x)) is continuous at c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833051" y="1626176"/>
            <a:ext cx="851789" cy="0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/>
          <p:nvPr/>
        </p:nvSpPr>
        <p:spPr>
          <a:xfrm>
            <a:off x="179325" y="949802"/>
            <a:ext cx="3608896" cy="1338358"/>
          </a:xfrm>
          <a:custGeom>
            <a:avLst/>
            <a:gdLst/>
            <a:ahLst/>
            <a:cxnLst/>
            <a:rect l="0" t="0" r="0" b="0"/>
            <a:pathLst>
              <a:path w="4089401" h="1181101">
                <a:moveTo>
                  <a:pt x="0" y="0"/>
                </a:moveTo>
                <a:lnTo>
                  <a:pt x="4089400" y="0"/>
                </a:lnTo>
                <a:lnTo>
                  <a:pt x="4089400" y="1181100"/>
                </a:lnTo>
                <a:lnTo>
                  <a:pt x="0" y="11811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7" name="Freeform 6"/>
          <p:cNvSpPr/>
          <p:nvPr/>
        </p:nvSpPr>
        <p:spPr>
          <a:xfrm>
            <a:off x="4875372" y="1108102"/>
            <a:ext cx="3889090" cy="1223231"/>
          </a:xfrm>
          <a:custGeom>
            <a:avLst/>
            <a:gdLst/>
            <a:ahLst/>
            <a:cxnLst/>
            <a:rect l="0" t="0" r="0" b="0"/>
            <a:pathLst>
              <a:path w="4406901" h="1079501">
                <a:moveTo>
                  <a:pt x="0" y="0"/>
                </a:moveTo>
                <a:lnTo>
                  <a:pt x="4406900" y="0"/>
                </a:lnTo>
                <a:lnTo>
                  <a:pt x="4406900" y="1079500"/>
                </a:lnTo>
                <a:lnTo>
                  <a:pt x="0" y="10795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234" y="2719887"/>
            <a:ext cx="3362325" cy="43172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0" y="2719887"/>
            <a:ext cx="3362325" cy="43172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0" name="TextBox 9"/>
          <p:cNvSpPr txBox="1"/>
          <p:nvPr/>
        </p:nvSpPr>
        <p:spPr>
          <a:xfrm>
            <a:off x="280194" y="2676715"/>
            <a:ext cx="560388" cy="3847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1900" smtClean="0">
                <a:solidFill>
                  <a:srgbClr val="0000FF"/>
                </a:solidFill>
                <a:latin typeface="Arial - 26"/>
              </a:rPr>
              <a:t>g</a:t>
            </a:r>
            <a:endParaRPr lang="en-ZW" sz="190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66674" y="2432069"/>
            <a:ext cx="470726" cy="3847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1900" smtClean="0">
                <a:solidFill>
                  <a:srgbClr val="FF0000"/>
                </a:solidFill>
                <a:latin typeface="Arial - 26"/>
              </a:rPr>
              <a:t>f</a:t>
            </a:r>
            <a:endParaRPr lang="en-ZW" sz="1900">
              <a:solidFill>
                <a:srgbClr val="FF0000"/>
              </a:solidFill>
              <a:latin typeface="Arial - 26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81559" y="2633542"/>
            <a:ext cx="1658747" cy="21390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1900" smtClean="0">
                <a:solidFill>
                  <a:srgbClr val="000000"/>
                </a:solidFill>
                <a:latin typeface="Arial - 26"/>
              </a:rPr>
              <a:t>Is f(g(x)) </a:t>
            </a:r>
          </a:p>
          <a:p>
            <a:r>
              <a:rPr lang="en-ZW" sz="1900" smtClean="0">
                <a:solidFill>
                  <a:srgbClr val="000000"/>
                </a:solidFill>
                <a:latin typeface="Arial - 26"/>
              </a:rPr>
              <a:t>cont's at...</a:t>
            </a:r>
          </a:p>
          <a:p>
            <a:r>
              <a:rPr lang="en-ZW" sz="1900" smtClean="0">
                <a:solidFill>
                  <a:srgbClr val="000000"/>
                </a:solidFill>
                <a:latin typeface="Arial - 26"/>
              </a:rPr>
              <a:t>0?</a:t>
            </a:r>
          </a:p>
          <a:p>
            <a:r>
              <a:rPr lang="en-ZW" sz="1900" smtClean="0">
                <a:solidFill>
                  <a:srgbClr val="000000"/>
                </a:solidFill>
                <a:latin typeface="Arial - 26"/>
              </a:rPr>
              <a:t>-7/3?</a:t>
            </a:r>
          </a:p>
          <a:p>
            <a:r>
              <a:rPr lang="en-ZW" sz="1900" smtClean="0">
                <a:solidFill>
                  <a:srgbClr val="000000"/>
                </a:solidFill>
                <a:latin typeface="Arial - 26"/>
              </a:rPr>
              <a:t>-2?</a:t>
            </a:r>
          </a:p>
          <a:p>
            <a:r>
              <a:rPr lang="en-ZW" sz="1900" smtClean="0">
                <a:solidFill>
                  <a:srgbClr val="000000"/>
                </a:solidFill>
                <a:latin typeface="Arial - 26"/>
              </a:rPr>
              <a:t>-5?</a:t>
            </a:r>
          </a:p>
          <a:p>
            <a:r>
              <a:rPr lang="en-ZW" sz="1900" smtClean="0">
                <a:solidFill>
                  <a:srgbClr val="000000"/>
                </a:solidFill>
                <a:latin typeface="Arial - 26"/>
              </a:rPr>
              <a:t>-3?</a:t>
            </a:r>
            <a:endParaRPr lang="en-ZW" sz="1900">
              <a:solidFill>
                <a:srgbClr val="000000"/>
              </a:solidFill>
              <a:latin typeface="Arial - 26"/>
            </a:endParaRPr>
          </a:p>
        </p:txBody>
      </p:sp>
    </p:spTree>
    <p:extLst>
      <p:ext uri="{BB962C8B-B14F-4D97-AF65-F5344CB8AC3E}">
        <p14:creationId xmlns:p14="http://schemas.microsoft.com/office/powerpoint/2010/main" val="152462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3910"/>
            <a:ext cx="5962523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ex. Discuss the continuity of the composite function f(g(x)) if...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662" y="187083"/>
            <a:ext cx="246571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ZW" smtClean="0"/>
          </a:p>
          <a:p>
            <a:endParaRPr lang="en-ZW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02" y="1165666"/>
            <a:ext cx="1971779" cy="138325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924" y="1525440"/>
            <a:ext cx="2064243" cy="6025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/>
          <p:cNvSpPr txBox="1"/>
          <p:nvPr/>
        </p:nvSpPr>
        <p:spPr>
          <a:xfrm>
            <a:off x="2331212" y="1539831"/>
            <a:ext cx="986282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and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42420" y="5799547"/>
            <a:ext cx="986282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and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7" y="5799547"/>
            <a:ext cx="2249283" cy="65277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31" y="5396601"/>
            <a:ext cx="2083969" cy="12679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51982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08" y="86346"/>
            <a:ext cx="5962523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ex. Find the domain for each function. Where is each function not cont's? What kind of discontinuity is this?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78" y="1856431"/>
            <a:ext cx="1416211" cy="6470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590" y="1640566"/>
            <a:ext cx="2290416" cy="10007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71324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938" y="733938"/>
            <a:ext cx="1483458" cy="59866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0" y="129519"/>
            <a:ext cx="5424551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ex. Find the domain. </a:t>
            </a:r>
          </a:p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Where is the function not cont's? </a:t>
            </a:r>
          </a:p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What kind of discontinuity is this?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287583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23" y="71955"/>
            <a:ext cx="7083298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Thm.  The Intermediate Value Theorem (IVT)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523" y="1194447"/>
            <a:ext cx="631669" cy="40553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6545326" y="1136884"/>
            <a:ext cx="1143191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[a,b]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36628" y="1770086"/>
            <a:ext cx="2420874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where f(c)=m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032280" y="4708138"/>
            <a:ext cx="4068413" cy="4280440"/>
            <a:chOff x="5702300" y="4154932"/>
            <a:chExt cx="4610100" cy="3777488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0410" y="4154932"/>
              <a:ext cx="4004183" cy="377748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Freeform 6"/>
            <p:cNvSpPr/>
            <p:nvPr/>
          </p:nvSpPr>
          <p:spPr>
            <a:xfrm>
              <a:off x="9754108" y="6820154"/>
              <a:ext cx="171070" cy="350775"/>
            </a:xfrm>
            <a:custGeom>
              <a:avLst/>
              <a:gdLst/>
              <a:ahLst/>
              <a:cxnLst/>
              <a:rect l="0" t="0" r="0" b="0"/>
              <a:pathLst>
                <a:path w="171070" h="350775">
                  <a:moveTo>
                    <a:pt x="0" y="0"/>
                  </a:moveTo>
                  <a:lnTo>
                    <a:pt x="171069" y="0"/>
                  </a:lnTo>
                  <a:lnTo>
                    <a:pt x="171069" y="350774"/>
                  </a:lnTo>
                  <a:lnTo>
                    <a:pt x="0" y="350774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702800" y="6858000"/>
              <a:ext cx="609600" cy="4074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FF0000"/>
                  </a:solidFill>
                  <a:latin typeface="Times New Roman - 32"/>
                </a:rPr>
                <a:t>b</a:t>
              </a:r>
              <a:endParaRPr lang="en-ZW" sz="2400">
                <a:solidFill>
                  <a:srgbClr val="FF0000"/>
                </a:solidFill>
                <a:latin typeface="Times New Roman - 32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6776212" y="5828157"/>
              <a:ext cx="251461" cy="370841"/>
            </a:xfrm>
            <a:custGeom>
              <a:avLst/>
              <a:gdLst/>
              <a:ahLst/>
              <a:cxnLst/>
              <a:rect l="0" t="0" r="0" b="0"/>
              <a:pathLst>
                <a:path w="251461" h="370841">
                  <a:moveTo>
                    <a:pt x="0" y="0"/>
                  </a:moveTo>
                  <a:lnTo>
                    <a:pt x="251460" y="0"/>
                  </a:lnTo>
                  <a:lnTo>
                    <a:pt x="251460" y="370840"/>
                  </a:lnTo>
                  <a:lnTo>
                    <a:pt x="0" y="370840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729859" y="6830187"/>
              <a:ext cx="191136" cy="290577"/>
            </a:xfrm>
            <a:custGeom>
              <a:avLst/>
              <a:gdLst/>
              <a:ahLst/>
              <a:cxnLst/>
              <a:rect l="0" t="0" r="0" b="0"/>
              <a:pathLst>
                <a:path w="191136" h="290577">
                  <a:moveTo>
                    <a:pt x="0" y="0"/>
                  </a:moveTo>
                  <a:lnTo>
                    <a:pt x="191135" y="0"/>
                  </a:lnTo>
                  <a:lnTo>
                    <a:pt x="191135" y="290576"/>
                  </a:lnTo>
                  <a:lnTo>
                    <a:pt x="0" y="29057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02300" y="6819900"/>
              <a:ext cx="584199" cy="4074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FF0000"/>
                  </a:solidFill>
                  <a:latin typeface="Times New Roman - 32"/>
                </a:rPr>
                <a:t>a</a:t>
              </a:r>
              <a:endParaRPr lang="en-ZW" sz="2400">
                <a:solidFill>
                  <a:srgbClr val="FF0000"/>
                </a:solidFill>
                <a:latin typeface="Times New Roman - 32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8486521" y="6820154"/>
              <a:ext cx="181103" cy="290577"/>
            </a:xfrm>
            <a:custGeom>
              <a:avLst/>
              <a:gdLst/>
              <a:ahLst/>
              <a:cxnLst/>
              <a:rect l="0" t="0" r="0" b="0"/>
              <a:pathLst>
                <a:path w="181103" h="290577">
                  <a:moveTo>
                    <a:pt x="0" y="0"/>
                  </a:moveTo>
                  <a:lnTo>
                    <a:pt x="181102" y="0"/>
                  </a:lnTo>
                  <a:lnTo>
                    <a:pt x="181102" y="290576"/>
                  </a:lnTo>
                  <a:lnTo>
                    <a:pt x="0" y="29057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458200" y="6794500"/>
              <a:ext cx="584199" cy="4074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FF0000"/>
                  </a:solidFill>
                  <a:latin typeface="Times New Roman - 32"/>
                </a:rPr>
                <a:t>c</a:t>
              </a:r>
              <a:endParaRPr lang="en-ZW" sz="2400">
                <a:solidFill>
                  <a:srgbClr val="FF0000"/>
                </a:solidFill>
                <a:latin typeface="Times New Roman - 3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7077964" y="6439408"/>
              <a:ext cx="2726436" cy="20066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577072" y="6048629"/>
              <a:ext cx="0" cy="731520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098157" y="6048629"/>
              <a:ext cx="1478915" cy="0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 16"/>
            <p:cNvSpPr/>
            <p:nvPr/>
          </p:nvSpPr>
          <p:spPr>
            <a:xfrm>
              <a:off x="6514592" y="6249035"/>
              <a:ext cx="543307" cy="410846"/>
            </a:xfrm>
            <a:custGeom>
              <a:avLst/>
              <a:gdLst/>
              <a:ahLst/>
              <a:cxnLst/>
              <a:rect l="0" t="0" r="0" b="0"/>
              <a:pathLst>
                <a:path w="543307" h="410846">
                  <a:moveTo>
                    <a:pt x="0" y="0"/>
                  </a:moveTo>
                  <a:lnTo>
                    <a:pt x="543306" y="0"/>
                  </a:lnTo>
                  <a:lnTo>
                    <a:pt x="543306" y="410845"/>
                  </a:lnTo>
                  <a:lnTo>
                    <a:pt x="0" y="41084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77000" y="6286500"/>
              <a:ext cx="939799" cy="4074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FF0000"/>
                  </a:solidFill>
                  <a:latin typeface="Times New Roman - 32"/>
                </a:rPr>
                <a:t>f(b)</a:t>
              </a:r>
              <a:endParaRPr lang="en-ZW" sz="2400">
                <a:solidFill>
                  <a:srgbClr val="FF0000"/>
                </a:solidFill>
                <a:latin typeface="Times New Roman - 32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7017639" y="5577713"/>
              <a:ext cx="533147" cy="410846"/>
            </a:xfrm>
            <a:custGeom>
              <a:avLst/>
              <a:gdLst/>
              <a:ahLst/>
              <a:cxnLst/>
              <a:rect l="0" t="0" r="0" b="0"/>
              <a:pathLst>
                <a:path w="533147" h="410846">
                  <a:moveTo>
                    <a:pt x="0" y="0"/>
                  </a:moveTo>
                  <a:lnTo>
                    <a:pt x="533146" y="0"/>
                  </a:lnTo>
                  <a:lnTo>
                    <a:pt x="533146" y="410845"/>
                  </a:lnTo>
                  <a:lnTo>
                    <a:pt x="0" y="41084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010400" y="5613400"/>
              <a:ext cx="914400" cy="4074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FF0000"/>
                  </a:solidFill>
                  <a:latin typeface="Times New Roman - 32"/>
                </a:rPr>
                <a:t>f(a)</a:t>
              </a:r>
              <a:endParaRPr lang="en-ZW" sz="2400">
                <a:solidFill>
                  <a:srgbClr val="FF0000"/>
                </a:solidFill>
                <a:latin typeface="Times New Roman - 32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5830443" y="5687949"/>
              <a:ext cx="1267714" cy="10033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731000" y="5829300"/>
              <a:ext cx="711200" cy="4074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FF0000"/>
                  </a:solidFill>
                  <a:latin typeface="Times New Roman - 32"/>
                </a:rPr>
                <a:t>m</a:t>
              </a:r>
              <a:endParaRPr lang="en-ZW" sz="2400">
                <a:solidFill>
                  <a:srgbClr val="FF0000"/>
                </a:solidFill>
                <a:latin typeface="Times New Roman - 3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58648" y="1036148"/>
            <a:ext cx="3765804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f is continuous on [a,b]</a:t>
            </a:r>
          </a:p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m</a:t>
            </a:r>
            <a:r>
              <a:rPr lang="en-ZW" sz="2400" smtClean="0">
                <a:solidFill>
                  <a:srgbClr val="000000"/>
                </a:solidFill>
                <a:latin typeface="Lucida Sans Unicode - 32"/>
              </a:rPr>
              <a:t>∈</a:t>
            </a:r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R</a:t>
            </a:r>
          </a:p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f(a)&lt;m&lt;f(b)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325025" y="978584"/>
            <a:ext cx="3552858" cy="1798868"/>
          </a:xfrm>
          <a:custGeom>
            <a:avLst/>
            <a:gdLst/>
            <a:ahLst/>
            <a:cxnLst/>
            <a:rect l="0" t="0" r="0" b="0"/>
            <a:pathLst>
              <a:path w="4025901" h="1587501">
                <a:moveTo>
                  <a:pt x="0" y="0"/>
                </a:moveTo>
                <a:lnTo>
                  <a:pt x="4025900" y="0"/>
                </a:lnTo>
                <a:lnTo>
                  <a:pt x="4025900" y="1587500"/>
                </a:lnTo>
                <a:lnTo>
                  <a:pt x="0" y="15875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26" name="Freeform 25"/>
          <p:cNvSpPr/>
          <p:nvPr/>
        </p:nvSpPr>
        <p:spPr>
          <a:xfrm>
            <a:off x="5480590" y="1064930"/>
            <a:ext cx="2364836" cy="1496658"/>
          </a:xfrm>
          <a:custGeom>
            <a:avLst/>
            <a:gdLst/>
            <a:ahLst/>
            <a:cxnLst/>
            <a:rect l="0" t="0" r="0" b="0"/>
            <a:pathLst>
              <a:path w="2679701" h="1320801">
                <a:moveTo>
                  <a:pt x="0" y="0"/>
                </a:moveTo>
                <a:lnTo>
                  <a:pt x="2679700" y="0"/>
                </a:lnTo>
                <a:lnTo>
                  <a:pt x="2679700" y="1320800"/>
                </a:lnTo>
                <a:lnTo>
                  <a:pt x="0" y="13208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cxnSp>
        <p:nvCxnSpPr>
          <p:cNvPr id="27" name="Straight Connector 26"/>
          <p:cNvCxnSpPr/>
          <p:nvPr/>
        </p:nvCxnSpPr>
        <p:spPr>
          <a:xfrm>
            <a:off x="4023582" y="1755694"/>
            <a:ext cx="1199229" cy="0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12077" y="4533144"/>
            <a:ext cx="4998657" cy="267765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Try it!  </a:t>
            </a:r>
          </a:p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Draw a cont's function between</a:t>
            </a:r>
          </a:p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(a,f(a)) and (b,f(b)).</a:t>
            </a:r>
          </a:p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Pick any y value between f(a) and f(b).</a:t>
            </a:r>
          </a:p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A horizontal line through that y value has to cross your function.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29" name="TextBox 28">
            <a:hlinkClick r:id="rId4"/>
          </p:cNvPr>
          <p:cNvSpPr txBox="1"/>
          <p:nvPr/>
        </p:nvSpPr>
        <p:spPr>
          <a:xfrm>
            <a:off x="1019905" y="8505042"/>
            <a:ext cx="2376043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900" smtClean="0">
                <a:solidFill>
                  <a:srgbClr val="000000"/>
                </a:solidFill>
                <a:latin typeface="Times New Roman - 12"/>
              </a:rPr>
              <a:t>http://www.calculusapplets.com/ivt.html</a:t>
            </a:r>
            <a:endParaRPr lang="en-ZW" sz="900">
              <a:solidFill>
                <a:srgbClr val="000000"/>
              </a:solidFill>
              <a:latin typeface="Times New Roman - 1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15853" y="2748669"/>
            <a:ext cx="4640009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FF"/>
                </a:solidFill>
                <a:latin typeface="Times New Roman - 32"/>
              </a:rPr>
              <a:t>This is an existence theorem.</a:t>
            </a:r>
          </a:p>
          <a:p>
            <a:r>
              <a:rPr lang="en-US" sz="2400" smtClean="0">
                <a:solidFill>
                  <a:srgbClr val="0000FF"/>
                </a:solidFill>
                <a:latin typeface="Times New Roman - 32"/>
              </a:rPr>
              <a:t>It says something exists, but not where.</a:t>
            </a:r>
            <a:endParaRPr lang="en-ZW" sz="2400">
              <a:solidFill>
                <a:srgbClr val="0000FF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303731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64" y="877847"/>
            <a:ext cx="1887049" cy="166474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179324" y="230256"/>
            <a:ext cx="4012375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The IVT holds for these: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79" y="2734278"/>
            <a:ext cx="1913163" cy="16887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79" y="4561927"/>
            <a:ext cx="1860935" cy="16408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87" y="6360794"/>
            <a:ext cx="1873936" cy="165279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5290058" y="259037"/>
            <a:ext cx="3743389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f is continuous on [a,b]</a:t>
            </a:r>
          </a:p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m</a:t>
            </a:r>
            <a:r>
              <a:rPr lang="en-ZW" sz="2400" smtClean="0">
                <a:solidFill>
                  <a:srgbClr val="000000"/>
                </a:solidFill>
                <a:latin typeface="Lucida Sans Unicode - 32"/>
              </a:rPr>
              <a:t>∈</a:t>
            </a:r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R</a:t>
            </a:r>
          </a:p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f(a)&lt;m&lt;f(b)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604" y="3252352"/>
            <a:ext cx="1959003" cy="173079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9" name="TextBox 8"/>
          <p:cNvSpPr txBox="1"/>
          <p:nvPr/>
        </p:nvSpPr>
        <p:spPr>
          <a:xfrm>
            <a:off x="4191699" y="2532805"/>
            <a:ext cx="4393438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The IVT even holds for this: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699" y="5180737"/>
            <a:ext cx="4393438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It says there's at least one c value that works. There could be many!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63195" y="6950822"/>
            <a:ext cx="5648706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FF0000"/>
                </a:solidFill>
                <a:latin typeface="Times New Roman - 32"/>
              </a:rPr>
              <a:t>But, if f is not continuous on [a,b], </a:t>
            </a:r>
          </a:p>
          <a:p>
            <a:r>
              <a:rPr lang="en-US" sz="2400" smtClean="0">
                <a:solidFill>
                  <a:srgbClr val="FF0000"/>
                </a:solidFill>
                <a:latin typeface="Times New Roman - 32"/>
              </a:rPr>
              <a:t>the theorem doesn't tell us anything.</a:t>
            </a:r>
            <a:endParaRPr lang="en-ZW" sz="2400">
              <a:solidFill>
                <a:srgbClr val="FF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288503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077" y="14391"/>
            <a:ext cx="6253925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Apply the IVT, if possible, on [0,5] so that f(c)= 11 for the function 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554" y="575637"/>
            <a:ext cx="2060097" cy="50828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02500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7755763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Apply the IVT, if possible, on [0,3</a:t>
            </a:r>
            <a:r>
              <a:rPr lang="en-US" sz="2400" smtClean="0">
                <a:solidFill>
                  <a:srgbClr val="000000"/>
                </a:solidFill>
                <a:latin typeface="Symbol - 32"/>
              </a:rPr>
              <a:t>p</a:t>
            </a:r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/2] for y=sin x so that f(c)=0. 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160080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 rot="1108200">
            <a:off x="5506808" y="939900"/>
            <a:ext cx="2540858" cy="719548"/>
            <a:chOff x="6241963" y="829710"/>
            <a:chExt cx="2879159" cy="635001"/>
          </a:xfrm>
        </p:grpSpPr>
        <p:sp>
          <p:nvSpPr>
            <p:cNvPr id="2" name="Freeform 1"/>
            <p:cNvSpPr/>
            <p:nvPr/>
          </p:nvSpPr>
          <p:spPr>
            <a:xfrm>
              <a:off x="6241963" y="829710"/>
              <a:ext cx="2578101" cy="635001"/>
            </a:xfrm>
            <a:custGeom>
              <a:avLst/>
              <a:gdLst/>
              <a:ahLst/>
              <a:cxnLst/>
              <a:rect l="0" t="0" r="0" b="0"/>
              <a:pathLst>
                <a:path w="2578101" h="635001">
                  <a:moveTo>
                    <a:pt x="0" y="0"/>
                  </a:moveTo>
                  <a:lnTo>
                    <a:pt x="2578100" y="0"/>
                  </a:lnTo>
                  <a:lnTo>
                    <a:pt x="2578100" y="635000"/>
                  </a:lnTo>
                  <a:lnTo>
                    <a:pt x="0" y="635000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318152" y="847222"/>
              <a:ext cx="2802970" cy="567401"/>
              <a:chOff x="6318152" y="847222"/>
              <a:chExt cx="2802970" cy="567401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7647922" y="847222"/>
                <a:ext cx="1473200" cy="40741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ZW" sz="2400" smtClean="0">
                    <a:solidFill>
                      <a:srgbClr val="000000"/>
                    </a:solidFill>
                    <a:latin typeface="Times New Roman - 32"/>
                  </a:rPr>
                  <a:t>exists</a:t>
                </a:r>
                <a:endParaRPr lang="en-ZW" sz="2400">
                  <a:solidFill>
                    <a:srgbClr val="000000"/>
                  </a:solidFill>
                  <a:latin typeface="Times New Roman - 32"/>
                </a:endParaRPr>
              </a:p>
            </p:txBody>
          </p:sp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18152" y="867761"/>
                <a:ext cx="1355344" cy="54686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grpSp>
        <p:nvGrpSpPr>
          <p:cNvPr id="9" name="Group 8"/>
          <p:cNvGrpSpPr/>
          <p:nvPr/>
        </p:nvGrpSpPr>
        <p:grpSpPr>
          <a:xfrm rot="20272200">
            <a:off x="1185332" y="902682"/>
            <a:ext cx="1905318" cy="633202"/>
            <a:chOff x="1343153" y="796616"/>
            <a:chExt cx="2159000" cy="558801"/>
          </a:xfrm>
        </p:grpSpPr>
        <p:sp>
          <p:nvSpPr>
            <p:cNvPr id="7" name="Freeform 6"/>
            <p:cNvSpPr/>
            <p:nvPr/>
          </p:nvSpPr>
          <p:spPr>
            <a:xfrm>
              <a:off x="1368146" y="796616"/>
              <a:ext cx="1854201" cy="558801"/>
            </a:xfrm>
            <a:custGeom>
              <a:avLst/>
              <a:gdLst/>
              <a:ahLst/>
              <a:cxnLst/>
              <a:rect l="0" t="0" r="0" b="0"/>
              <a:pathLst>
                <a:path w="1854201" h="558801">
                  <a:moveTo>
                    <a:pt x="0" y="0"/>
                  </a:moveTo>
                  <a:lnTo>
                    <a:pt x="1854200" y="0"/>
                  </a:lnTo>
                  <a:lnTo>
                    <a:pt x="1854200" y="558800"/>
                  </a:lnTo>
                  <a:lnTo>
                    <a:pt x="0" y="558800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43153" y="832456"/>
              <a:ext cx="2159000" cy="4074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f(c) exists</a:t>
              </a:r>
              <a:endParaRPr lang="en-ZW" sz="2400" dirty="0">
                <a:solidFill>
                  <a:srgbClr val="000000"/>
                </a:solidFill>
                <a:latin typeface="Times New Roman - 3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1"/>
            <a:ext cx="2645029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1.4  Continuity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631401" y="2341117"/>
            <a:ext cx="1747737" cy="2118346"/>
            <a:chOff x="7514336" y="2066036"/>
            <a:chExt cx="1980438" cy="1869440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4336" y="2066036"/>
              <a:ext cx="1980438" cy="186944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Oval 11"/>
            <p:cNvSpPr/>
            <p:nvPr/>
          </p:nvSpPr>
          <p:spPr>
            <a:xfrm>
              <a:off x="8619617" y="2916682"/>
              <a:ext cx="96012" cy="9550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571910" y="1549904"/>
            <a:ext cx="1752892" cy="2125253"/>
            <a:chOff x="4047490" y="1367790"/>
            <a:chExt cx="1986280" cy="1875536"/>
          </a:xfrm>
        </p:grpSpPr>
        <p:pic>
          <p:nvPicPr>
            <p:cNvPr id="14" name="Picture 13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490" y="1367790"/>
              <a:ext cx="1986280" cy="187553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5" name="Oval 14"/>
            <p:cNvSpPr/>
            <p:nvPr/>
          </p:nvSpPr>
          <p:spPr>
            <a:xfrm>
              <a:off x="5148326" y="2221230"/>
              <a:ext cx="96012" cy="95758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16" name="Oval 15"/>
            <p:cNvSpPr/>
            <p:nvPr/>
          </p:nvSpPr>
          <p:spPr>
            <a:xfrm>
              <a:off x="5174615" y="2499868"/>
              <a:ext cx="42418" cy="4241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37721" y="2185983"/>
            <a:ext cx="1761298" cy="2137198"/>
            <a:chOff x="722630" y="1929130"/>
            <a:chExt cx="1995805" cy="1886077"/>
          </a:xfrm>
        </p:grpSpPr>
        <p:pic>
          <p:nvPicPr>
            <p:cNvPr id="18" name="Picture 1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630" y="1929130"/>
              <a:ext cx="1995805" cy="18860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9" name="Oval 18"/>
            <p:cNvSpPr/>
            <p:nvPr/>
          </p:nvSpPr>
          <p:spPr>
            <a:xfrm>
              <a:off x="1854327" y="2833751"/>
              <a:ext cx="42672" cy="42672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20" name="Oval 19"/>
            <p:cNvSpPr/>
            <p:nvPr/>
          </p:nvSpPr>
          <p:spPr>
            <a:xfrm>
              <a:off x="1804289" y="3049651"/>
              <a:ext cx="97790" cy="9753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16405" y="4039104"/>
            <a:ext cx="1684637" cy="2041786"/>
            <a:chOff x="4097909" y="3564509"/>
            <a:chExt cx="1908937" cy="1801876"/>
          </a:xfrm>
        </p:grpSpPr>
        <p:pic>
          <p:nvPicPr>
            <p:cNvPr id="22" name="Picture 2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7909" y="3564509"/>
              <a:ext cx="1908937" cy="18018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3" name="Oval 22"/>
            <p:cNvSpPr/>
            <p:nvPr/>
          </p:nvSpPr>
          <p:spPr>
            <a:xfrm>
              <a:off x="5181092" y="4430395"/>
              <a:ext cx="40894" cy="40640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  <p:sp>
        <p:nvSpPr>
          <p:cNvPr id="25" name="Oval 24"/>
          <p:cNvSpPr/>
          <p:nvPr/>
        </p:nvSpPr>
        <p:spPr>
          <a:xfrm>
            <a:off x="44831" y="509597"/>
            <a:ext cx="6108224" cy="6850085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26" name="Oval 25"/>
          <p:cNvSpPr/>
          <p:nvPr/>
        </p:nvSpPr>
        <p:spPr>
          <a:xfrm>
            <a:off x="2717879" y="441639"/>
            <a:ext cx="6108224" cy="6850085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cxnSp>
        <p:nvCxnSpPr>
          <p:cNvPr id="27" name="Straight Connector 26"/>
          <p:cNvCxnSpPr/>
          <p:nvPr/>
        </p:nvCxnSpPr>
        <p:spPr>
          <a:xfrm>
            <a:off x="2678652" y="3756034"/>
            <a:ext cx="3474403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3295079" y="3899944"/>
            <a:ext cx="2450799" cy="777112"/>
            <a:chOff x="3733800" y="3441700"/>
            <a:chExt cx="2777109" cy="685801"/>
          </a:xfrm>
        </p:grpSpPr>
        <p:sp>
          <p:nvSpPr>
            <p:cNvPr id="28" name="Freeform 27"/>
            <p:cNvSpPr/>
            <p:nvPr/>
          </p:nvSpPr>
          <p:spPr>
            <a:xfrm>
              <a:off x="3733800" y="3441700"/>
              <a:ext cx="2755901" cy="685801"/>
            </a:xfrm>
            <a:custGeom>
              <a:avLst/>
              <a:gdLst/>
              <a:ahLst/>
              <a:cxnLst/>
              <a:rect l="0" t="0" r="0" b="0"/>
              <a:pathLst>
                <a:path w="2755901" h="685801">
                  <a:moveTo>
                    <a:pt x="0" y="0"/>
                  </a:moveTo>
                  <a:lnTo>
                    <a:pt x="2755900" y="0"/>
                  </a:lnTo>
                  <a:lnTo>
                    <a:pt x="2755900" y="685800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pic>
          <p:nvPicPr>
            <p:cNvPr id="29" name="Picture 28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800" y="3454400"/>
              <a:ext cx="2777109" cy="62369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3" name="Group 32"/>
          <p:cNvGrpSpPr/>
          <p:nvPr/>
        </p:nvGrpSpPr>
        <p:grpSpPr>
          <a:xfrm>
            <a:off x="3216625" y="1626176"/>
            <a:ext cx="2432083" cy="777112"/>
            <a:chOff x="3644900" y="1435100"/>
            <a:chExt cx="2755901" cy="685801"/>
          </a:xfrm>
        </p:grpSpPr>
        <p:sp>
          <p:nvSpPr>
            <p:cNvPr id="31" name="Freeform 30"/>
            <p:cNvSpPr/>
            <p:nvPr/>
          </p:nvSpPr>
          <p:spPr>
            <a:xfrm>
              <a:off x="3644900" y="1435100"/>
              <a:ext cx="2755901" cy="685801"/>
            </a:xfrm>
            <a:custGeom>
              <a:avLst/>
              <a:gdLst/>
              <a:ahLst/>
              <a:cxnLst/>
              <a:rect l="0" t="0" r="0" b="0"/>
              <a:pathLst>
                <a:path w="2755901" h="685801">
                  <a:moveTo>
                    <a:pt x="0" y="0"/>
                  </a:moveTo>
                  <a:lnTo>
                    <a:pt x="2755900" y="0"/>
                  </a:lnTo>
                  <a:lnTo>
                    <a:pt x="2755900" y="685800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pic>
          <p:nvPicPr>
            <p:cNvPr id="32" name="Picture 31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95700" y="1498600"/>
              <a:ext cx="2667635" cy="5935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34" name="TextBox 33"/>
          <p:cNvSpPr txBox="1"/>
          <p:nvPr/>
        </p:nvSpPr>
        <p:spPr>
          <a:xfrm>
            <a:off x="448310" y="4374844"/>
            <a:ext cx="2308797" cy="677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1900" dirty="0" smtClean="0">
                <a:solidFill>
                  <a:srgbClr val="0000FF"/>
                </a:solidFill>
                <a:latin typeface="Arial - 26"/>
              </a:rPr>
              <a:t>not continuous</a:t>
            </a:r>
          </a:p>
          <a:p>
            <a:r>
              <a:rPr lang="en-ZW" sz="1900" dirty="0" smtClean="0">
                <a:solidFill>
                  <a:srgbClr val="0000FF"/>
                </a:solidFill>
                <a:latin typeface="Arial - 26"/>
              </a:rPr>
              <a:t> at c</a:t>
            </a:r>
            <a:endParaRPr lang="en-ZW" sz="1900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39910" y="5468556"/>
            <a:ext cx="2376043" cy="3847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1900" dirty="0" smtClean="0">
                <a:solidFill>
                  <a:srgbClr val="0000FF"/>
                </a:solidFill>
                <a:latin typeface="Arial - 26"/>
              </a:rPr>
              <a:t>continuous at c</a:t>
            </a:r>
            <a:endParaRPr lang="en-ZW" sz="1900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02807" y="3079661"/>
            <a:ext cx="2869184" cy="3847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1900" smtClean="0">
                <a:solidFill>
                  <a:srgbClr val="0000FF"/>
                </a:solidFill>
                <a:latin typeface="Arial - 26"/>
              </a:rPr>
              <a:t>not continuous at c</a:t>
            </a:r>
            <a:endParaRPr lang="en-ZW" sz="190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00495" y="4504363"/>
            <a:ext cx="2308797" cy="677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1900" dirty="0" smtClean="0">
                <a:solidFill>
                  <a:srgbClr val="0000FF"/>
                </a:solidFill>
                <a:latin typeface="Arial - 26"/>
              </a:rPr>
              <a:t>not continuous</a:t>
            </a:r>
          </a:p>
          <a:p>
            <a:r>
              <a:rPr lang="en-ZW" sz="1900" dirty="0" smtClean="0">
                <a:solidFill>
                  <a:srgbClr val="0000FF"/>
                </a:solidFill>
                <a:latin typeface="Arial - 26"/>
              </a:rPr>
              <a:t> at c</a:t>
            </a:r>
            <a:endParaRPr lang="en-ZW" sz="1900" dirty="0">
              <a:solidFill>
                <a:srgbClr val="0000FF"/>
              </a:solidFill>
              <a:latin typeface="Arial - 26"/>
            </a:endParaRPr>
          </a:p>
        </p:txBody>
      </p:sp>
    </p:spTree>
    <p:extLst>
      <p:ext uri="{BB962C8B-B14F-4D97-AF65-F5344CB8AC3E}">
        <p14:creationId xmlns:p14="http://schemas.microsoft.com/office/powerpoint/2010/main" val="174447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395" y="6245662"/>
            <a:ext cx="3205417" cy="817619"/>
            <a:chOff x="2286000" y="5511800"/>
            <a:chExt cx="3632200" cy="1059290"/>
          </a:xfrm>
        </p:grpSpPr>
        <p:sp>
          <p:nvSpPr>
            <p:cNvPr id="2" name="TextBox 1"/>
            <p:cNvSpPr txBox="1"/>
            <p:nvPr/>
          </p:nvSpPr>
          <p:spPr>
            <a:xfrm>
              <a:off x="2286000" y="5511800"/>
              <a:ext cx="3632200" cy="105929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f defined at c</a:t>
              </a:r>
            </a:p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 </a:t>
              </a:r>
            </a:p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not continuous at c</a:t>
              </a:r>
              <a:endParaRPr lang="en-ZW" sz="2400" dirty="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0" y="5968999"/>
              <a:ext cx="2709672" cy="52870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6039" y="3770425"/>
            <a:ext cx="3205417" cy="1200328"/>
            <a:chOff x="63500" y="3327400"/>
            <a:chExt cx="3632200" cy="1059290"/>
          </a:xfrm>
        </p:grpSpPr>
        <p:sp>
          <p:nvSpPr>
            <p:cNvPr id="5" name="TextBox 4"/>
            <p:cNvSpPr txBox="1"/>
            <p:nvPr/>
          </p:nvSpPr>
          <p:spPr>
            <a:xfrm>
              <a:off x="63500" y="3327400"/>
              <a:ext cx="3632200" cy="105929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f undefined at c</a:t>
              </a:r>
            </a:p>
            <a:p>
              <a:endParaRPr lang="en-ZW" sz="2400" dirty="0" smtClean="0">
                <a:solidFill>
                  <a:srgbClr val="000000"/>
                </a:solidFill>
                <a:latin typeface="Times New Roman - 32"/>
              </a:endParaRPr>
            </a:p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not continuous at c</a:t>
              </a:r>
              <a:endParaRPr lang="en-ZW" sz="2400" dirty="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" y="3797300"/>
              <a:ext cx="2506472" cy="2638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-2354" y="615788"/>
            <a:ext cx="2046087" cy="2483300"/>
            <a:chOff x="-2667" y="543433"/>
            <a:chExt cx="2318512" cy="2191512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667" y="543433"/>
              <a:ext cx="2318512" cy="219151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Oval 8"/>
            <p:cNvSpPr/>
            <p:nvPr/>
          </p:nvSpPr>
          <p:spPr>
            <a:xfrm>
              <a:off x="1291336" y="1540637"/>
              <a:ext cx="112268" cy="112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60322" y="645073"/>
            <a:ext cx="2022663" cy="2455237"/>
            <a:chOff x="4683760" y="543560"/>
            <a:chExt cx="2291969" cy="2166747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760" y="543560"/>
              <a:ext cx="2291969" cy="216674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Oval 11"/>
            <p:cNvSpPr/>
            <p:nvPr/>
          </p:nvSpPr>
          <p:spPr>
            <a:xfrm>
              <a:off x="5954014" y="1529588"/>
              <a:ext cx="110744" cy="11049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13" name="Oval 12"/>
            <p:cNvSpPr/>
            <p:nvPr/>
          </p:nvSpPr>
          <p:spPr>
            <a:xfrm>
              <a:off x="5984240" y="1851406"/>
              <a:ext cx="49022" cy="49022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  <p:pic>
        <p:nvPicPr>
          <p:cNvPr id="15" name="Picture 1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832" y="618811"/>
            <a:ext cx="2020197" cy="245408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9" name="Group 18"/>
          <p:cNvGrpSpPr/>
          <p:nvPr/>
        </p:nvGrpSpPr>
        <p:grpSpPr>
          <a:xfrm>
            <a:off x="4348607" y="3669688"/>
            <a:ext cx="3205417" cy="1938993"/>
            <a:chOff x="4927600" y="3238500"/>
            <a:chExt cx="3632200" cy="1711161"/>
          </a:xfrm>
        </p:grpSpPr>
        <p:sp>
          <p:nvSpPr>
            <p:cNvPr id="16" name="TextBox 15"/>
            <p:cNvSpPr txBox="1"/>
            <p:nvPr/>
          </p:nvSpPr>
          <p:spPr>
            <a:xfrm>
              <a:off x="4927600" y="3238500"/>
              <a:ext cx="3632200" cy="171116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f defined at c</a:t>
              </a:r>
            </a:p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 </a:t>
              </a:r>
            </a:p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but</a:t>
              </a:r>
            </a:p>
            <a:p>
              <a:endParaRPr lang="en-ZW" sz="2400" dirty="0" smtClean="0">
                <a:solidFill>
                  <a:srgbClr val="000000"/>
                </a:solidFill>
                <a:latin typeface="Times New Roman - 32"/>
              </a:endParaRPr>
            </a:p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not continuous at c</a:t>
              </a:r>
              <a:endParaRPr lang="en-ZW" sz="2400" dirty="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17" name="Picture 1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3000" y="3670300"/>
              <a:ext cx="2506472" cy="5276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8" name="Picture 17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8000" y="4203699"/>
              <a:ext cx="2303272" cy="4138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6831304" y="644715"/>
            <a:ext cx="2022663" cy="2455237"/>
            <a:chOff x="7236460" y="568960"/>
            <a:chExt cx="2291969" cy="2166747"/>
          </a:xfrm>
        </p:grpSpPr>
        <p:pic>
          <p:nvPicPr>
            <p:cNvPr id="20" name="Picture 19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460" y="568960"/>
              <a:ext cx="2291969" cy="216674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1" name="Oval 20"/>
            <p:cNvSpPr/>
            <p:nvPr/>
          </p:nvSpPr>
          <p:spPr>
            <a:xfrm>
              <a:off x="8536940" y="1610106"/>
              <a:ext cx="49022" cy="49022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V="1">
            <a:off x="1064736" y="3194788"/>
            <a:ext cx="0" cy="575637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070924" y="3237960"/>
            <a:ext cx="0" cy="292136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312474" y="3166006"/>
            <a:ext cx="0" cy="575637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6489287" y="5871499"/>
            <a:ext cx="2532952" cy="1569660"/>
            <a:chOff x="7353300" y="5181600"/>
            <a:chExt cx="2870200" cy="1385225"/>
          </a:xfrm>
        </p:grpSpPr>
        <p:sp>
          <p:nvSpPr>
            <p:cNvPr id="26" name="TextBox 25"/>
            <p:cNvSpPr txBox="1"/>
            <p:nvPr/>
          </p:nvSpPr>
          <p:spPr>
            <a:xfrm>
              <a:off x="7353300" y="5181600"/>
              <a:ext cx="2870200" cy="138522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f defined at c</a:t>
              </a:r>
            </a:p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 </a:t>
              </a:r>
            </a:p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and they're =</a:t>
              </a:r>
            </a:p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continuous at c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2200" y="5664200"/>
              <a:ext cx="2506472" cy="5276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29" name="Straight Connector 28"/>
          <p:cNvCxnSpPr/>
          <p:nvPr/>
        </p:nvCxnSpPr>
        <p:spPr>
          <a:xfrm flipV="1">
            <a:off x="7842635" y="3166006"/>
            <a:ext cx="0" cy="2633541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 flipH="1" flipV="1">
            <a:off x="3432629" y="1712744"/>
            <a:ext cx="45719" cy="19622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29490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5" name="Group 544"/>
          <p:cNvGrpSpPr/>
          <p:nvPr/>
        </p:nvGrpSpPr>
        <p:grpSpPr>
          <a:xfrm>
            <a:off x="205774" y="227439"/>
            <a:ext cx="8219316" cy="3842381"/>
            <a:chOff x="279400" y="215900"/>
            <a:chExt cx="9313672" cy="3390901"/>
          </a:xfrm>
        </p:grpSpPr>
        <p:sp>
          <p:nvSpPr>
            <p:cNvPr id="2" name="TextBox 1"/>
            <p:cNvSpPr txBox="1"/>
            <p:nvPr/>
          </p:nvSpPr>
          <p:spPr>
            <a:xfrm>
              <a:off x="279400" y="266700"/>
              <a:ext cx="9067800" cy="4074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400" smtClean="0">
                  <a:solidFill>
                    <a:srgbClr val="000000"/>
                  </a:solidFill>
                  <a:latin typeface="Times New Roman - 32"/>
                </a:rPr>
                <a:t>Defn.  A function f is </a:t>
              </a:r>
              <a:r>
                <a:rPr lang="en-US" sz="2400" u="sng" smtClean="0">
                  <a:solidFill>
                    <a:srgbClr val="000000"/>
                  </a:solidFill>
                  <a:latin typeface="Times New Roman - 32"/>
                </a:rPr>
                <a:t>continuous at c</a:t>
              </a:r>
              <a:r>
                <a:rPr lang="en-US" sz="2400" smtClean="0">
                  <a:solidFill>
                    <a:srgbClr val="000000"/>
                  </a:solidFill>
                  <a:latin typeface="Times New Roman - 32"/>
                </a:rPr>
                <a:t> if all these hold: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grpSp>
          <p:nvGrpSpPr>
            <p:cNvPr id="181" name="Group 180"/>
            <p:cNvGrpSpPr/>
            <p:nvPr/>
          </p:nvGrpSpPr>
          <p:grpSpPr>
            <a:xfrm>
              <a:off x="1346200" y="901700"/>
              <a:ext cx="1173608" cy="2654555"/>
              <a:chOff x="1346200" y="901700"/>
              <a:chExt cx="1173608" cy="2654555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1346200" y="958977"/>
                <a:ext cx="356109" cy="540513"/>
              </a:xfrm>
              <a:custGeom>
                <a:avLst/>
                <a:gdLst/>
                <a:ahLst/>
                <a:cxnLst/>
                <a:rect l="0" t="0" r="0" b="0"/>
                <a:pathLst>
                  <a:path w="356109" h="540513">
                    <a:moveTo>
                      <a:pt x="76835" y="7747"/>
                    </a:moveTo>
                    <a:lnTo>
                      <a:pt x="96520" y="2921"/>
                    </a:lnTo>
                    <a:lnTo>
                      <a:pt x="115189" y="0"/>
                    </a:lnTo>
                    <a:lnTo>
                      <a:pt x="132969" y="0"/>
                    </a:lnTo>
                    <a:lnTo>
                      <a:pt x="150241" y="2921"/>
                    </a:lnTo>
                    <a:lnTo>
                      <a:pt x="167513" y="7747"/>
                    </a:lnTo>
                    <a:lnTo>
                      <a:pt x="183388" y="14986"/>
                    </a:lnTo>
                    <a:lnTo>
                      <a:pt x="198247" y="24003"/>
                    </a:lnTo>
                    <a:lnTo>
                      <a:pt x="212598" y="35052"/>
                    </a:lnTo>
                    <a:lnTo>
                      <a:pt x="227076" y="47625"/>
                    </a:lnTo>
                    <a:lnTo>
                      <a:pt x="240030" y="61976"/>
                    </a:lnTo>
                    <a:lnTo>
                      <a:pt x="252476" y="77851"/>
                    </a:lnTo>
                    <a:lnTo>
                      <a:pt x="264414" y="95631"/>
                    </a:lnTo>
                    <a:lnTo>
                      <a:pt x="275463" y="114300"/>
                    </a:lnTo>
                    <a:lnTo>
                      <a:pt x="286131" y="134493"/>
                    </a:lnTo>
                    <a:lnTo>
                      <a:pt x="295656" y="155575"/>
                    </a:lnTo>
                    <a:lnTo>
                      <a:pt x="312928" y="200152"/>
                    </a:lnTo>
                    <a:lnTo>
                      <a:pt x="327787" y="247777"/>
                    </a:lnTo>
                    <a:lnTo>
                      <a:pt x="339344" y="297180"/>
                    </a:lnTo>
                    <a:lnTo>
                      <a:pt x="347980" y="346583"/>
                    </a:lnTo>
                    <a:lnTo>
                      <a:pt x="353695" y="397002"/>
                    </a:lnTo>
                    <a:lnTo>
                      <a:pt x="356108" y="445516"/>
                    </a:lnTo>
                    <a:lnTo>
                      <a:pt x="356108" y="492506"/>
                    </a:lnTo>
                    <a:lnTo>
                      <a:pt x="353314" y="535686"/>
                    </a:lnTo>
                    <a:lnTo>
                      <a:pt x="335534" y="533273"/>
                    </a:lnTo>
                    <a:lnTo>
                      <a:pt x="320675" y="532892"/>
                    </a:lnTo>
                    <a:lnTo>
                      <a:pt x="306705" y="534289"/>
                    </a:lnTo>
                    <a:lnTo>
                      <a:pt x="295148" y="535305"/>
                    </a:lnTo>
                    <a:lnTo>
                      <a:pt x="285115" y="537210"/>
                    </a:lnTo>
                    <a:lnTo>
                      <a:pt x="276479" y="538607"/>
                    </a:lnTo>
                    <a:lnTo>
                      <a:pt x="269240" y="540004"/>
                    </a:lnTo>
                    <a:lnTo>
                      <a:pt x="264033" y="540512"/>
                    </a:lnTo>
                    <a:lnTo>
                      <a:pt x="261620" y="519938"/>
                    </a:lnTo>
                    <a:lnTo>
                      <a:pt x="259207" y="497332"/>
                    </a:lnTo>
                    <a:lnTo>
                      <a:pt x="255397" y="472821"/>
                    </a:lnTo>
                    <a:lnTo>
                      <a:pt x="251079" y="446913"/>
                    </a:lnTo>
                    <a:lnTo>
                      <a:pt x="241427" y="392684"/>
                    </a:lnTo>
                    <a:lnTo>
                      <a:pt x="228473" y="336550"/>
                    </a:lnTo>
                    <a:lnTo>
                      <a:pt x="212598" y="280797"/>
                    </a:lnTo>
                    <a:lnTo>
                      <a:pt x="203454" y="252984"/>
                    </a:lnTo>
                    <a:lnTo>
                      <a:pt x="194437" y="227076"/>
                    </a:lnTo>
                    <a:lnTo>
                      <a:pt x="184277" y="202565"/>
                    </a:lnTo>
                    <a:lnTo>
                      <a:pt x="173228" y="179070"/>
                    </a:lnTo>
                    <a:lnTo>
                      <a:pt x="161290" y="157480"/>
                    </a:lnTo>
                    <a:lnTo>
                      <a:pt x="149225" y="138811"/>
                    </a:lnTo>
                    <a:lnTo>
                      <a:pt x="137287" y="152273"/>
                    </a:lnTo>
                    <a:lnTo>
                      <a:pt x="125730" y="162814"/>
                    </a:lnTo>
                    <a:lnTo>
                      <a:pt x="113284" y="170942"/>
                    </a:lnTo>
                    <a:lnTo>
                      <a:pt x="101727" y="176276"/>
                    </a:lnTo>
                    <a:lnTo>
                      <a:pt x="90170" y="179070"/>
                    </a:lnTo>
                    <a:lnTo>
                      <a:pt x="78740" y="180975"/>
                    </a:lnTo>
                    <a:lnTo>
                      <a:pt x="68199" y="179578"/>
                    </a:lnTo>
                    <a:lnTo>
                      <a:pt x="57531" y="177165"/>
                    </a:lnTo>
                    <a:lnTo>
                      <a:pt x="47498" y="172847"/>
                    </a:lnTo>
                    <a:lnTo>
                      <a:pt x="37973" y="167513"/>
                    </a:lnTo>
                    <a:lnTo>
                      <a:pt x="29210" y="161290"/>
                    </a:lnTo>
                    <a:lnTo>
                      <a:pt x="22098" y="153162"/>
                    </a:lnTo>
                    <a:lnTo>
                      <a:pt x="9652" y="135890"/>
                    </a:lnTo>
                    <a:lnTo>
                      <a:pt x="1905" y="116205"/>
                    </a:lnTo>
                    <a:lnTo>
                      <a:pt x="0" y="101854"/>
                    </a:lnTo>
                    <a:lnTo>
                      <a:pt x="1397" y="86487"/>
                    </a:lnTo>
                    <a:lnTo>
                      <a:pt x="6223" y="71628"/>
                    </a:lnTo>
                    <a:lnTo>
                      <a:pt x="12954" y="57150"/>
                    </a:lnTo>
                    <a:lnTo>
                      <a:pt x="22098" y="44196"/>
                    </a:lnTo>
                    <a:lnTo>
                      <a:pt x="32639" y="32258"/>
                    </a:lnTo>
                    <a:lnTo>
                      <a:pt x="44577" y="23114"/>
                    </a:lnTo>
                    <a:lnTo>
                      <a:pt x="57150" y="15367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1346200" y="958850"/>
                <a:ext cx="355601" cy="541021"/>
              </a:xfrm>
              <a:custGeom>
                <a:avLst/>
                <a:gdLst/>
                <a:ahLst/>
                <a:cxnLst/>
                <a:rect l="0" t="0" r="0" b="0"/>
                <a:pathLst>
                  <a:path w="355601" h="541021">
                    <a:moveTo>
                      <a:pt x="57150" y="15240"/>
                    </a:moveTo>
                    <a:lnTo>
                      <a:pt x="44450" y="22860"/>
                    </a:lnTo>
                    <a:lnTo>
                      <a:pt x="31750" y="31750"/>
                    </a:lnTo>
                    <a:lnTo>
                      <a:pt x="21590" y="44450"/>
                    </a:lnTo>
                    <a:lnTo>
                      <a:pt x="12700" y="57150"/>
                    </a:lnTo>
                    <a:lnTo>
                      <a:pt x="6350" y="72390"/>
                    </a:lnTo>
                    <a:lnTo>
                      <a:pt x="1270" y="86360"/>
                    </a:lnTo>
                    <a:lnTo>
                      <a:pt x="0" y="101600"/>
                    </a:lnTo>
                    <a:lnTo>
                      <a:pt x="1270" y="116840"/>
                    </a:lnTo>
                    <a:lnTo>
                      <a:pt x="8890" y="135890"/>
                    </a:lnTo>
                    <a:lnTo>
                      <a:pt x="21590" y="153670"/>
                    </a:lnTo>
                    <a:lnTo>
                      <a:pt x="29210" y="161290"/>
                    </a:lnTo>
                    <a:lnTo>
                      <a:pt x="38100" y="167640"/>
                    </a:lnTo>
                    <a:lnTo>
                      <a:pt x="46990" y="172720"/>
                    </a:lnTo>
                    <a:lnTo>
                      <a:pt x="57150" y="177800"/>
                    </a:lnTo>
                    <a:lnTo>
                      <a:pt x="67310" y="180340"/>
                    </a:lnTo>
                    <a:lnTo>
                      <a:pt x="78740" y="181610"/>
                    </a:lnTo>
                    <a:lnTo>
                      <a:pt x="90170" y="179070"/>
                    </a:lnTo>
                    <a:lnTo>
                      <a:pt x="101600" y="176530"/>
                    </a:lnTo>
                    <a:lnTo>
                      <a:pt x="113030" y="171450"/>
                    </a:lnTo>
                    <a:lnTo>
                      <a:pt x="125730" y="162560"/>
                    </a:lnTo>
                    <a:lnTo>
                      <a:pt x="137160" y="152400"/>
                    </a:lnTo>
                    <a:lnTo>
                      <a:pt x="148590" y="138430"/>
                    </a:lnTo>
                    <a:lnTo>
                      <a:pt x="161290" y="157480"/>
                    </a:lnTo>
                    <a:lnTo>
                      <a:pt x="172720" y="179070"/>
                    </a:lnTo>
                    <a:lnTo>
                      <a:pt x="184150" y="203200"/>
                    </a:lnTo>
                    <a:lnTo>
                      <a:pt x="194310" y="227330"/>
                    </a:lnTo>
                    <a:lnTo>
                      <a:pt x="203200" y="252730"/>
                    </a:lnTo>
                    <a:lnTo>
                      <a:pt x="212090" y="280670"/>
                    </a:lnTo>
                    <a:lnTo>
                      <a:pt x="228600" y="336550"/>
                    </a:lnTo>
                    <a:lnTo>
                      <a:pt x="241300" y="392430"/>
                    </a:lnTo>
                    <a:lnTo>
                      <a:pt x="250190" y="447040"/>
                    </a:lnTo>
                    <a:lnTo>
                      <a:pt x="255270" y="472440"/>
                    </a:lnTo>
                    <a:lnTo>
                      <a:pt x="259080" y="497840"/>
                    </a:lnTo>
                    <a:lnTo>
                      <a:pt x="261620" y="519430"/>
                    </a:lnTo>
                    <a:lnTo>
                      <a:pt x="264160" y="541020"/>
                    </a:lnTo>
                    <a:lnTo>
                      <a:pt x="269240" y="539750"/>
                    </a:lnTo>
                    <a:lnTo>
                      <a:pt x="275590" y="538480"/>
                    </a:lnTo>
                    <a:lnTo>
                      <a:pt x="284480" y="537210"/>
                    </a:lnTo>
                    <a:lnTo>
                      <a:pt x="294640" y="535940"/>
                    </a:lnTo>
                    <a:lnTo>
                      <a:pt x="306070" y="534670"/>
                    </a:lnTo>
                    <a:lnTo>
                      <a:pt x="320040" y="533400"/>
                    </a:lnTo>
                    <a:lnTo>
                      <a:pt x="335280" y="533400"/>
                    </a:lnTo>
                    <a:lnTo>
                      <a:pt x="353060" y="535940"/>
                    </a:lnTo>
                    <a:lnTo>
                      <a:pt x="355600" y="492760"/>
                    </a:lnTo>
                    <a:lnTo>
                      <a:pt x="355600" y="445770"/>
                    </a:lnTo>
                    <a:lnTo>
                      <a:pt x="353060" y="397510"/>
                    </a:lnTo>
                    <a:lnTo>
                      <a:pt x="347980" y="346710"/>
                    </a:lnTo>
                    <a:lnTo>
                      <a:pt x="339090" y="297180"/>
                    </a:lnTo>
                    <a:lnTo>
                      <a:pt x="327660" y="247650"/>
                    </a:lnTo>
                    <a:lnTo>
                      <a:pt x="312420" y="200660"/>
                    </a:lnTo>
                    <a:lnTo>
                      <a:pt x="294640" y="156210"/>
                    </a:lnTo>
                    <a:lnTo>
                      <a:pt x="285750" y="134620"/>
                    </a:lnTo>
                    <a:lnTo>
                      <a:pt x="275590" y="114300"/>
                    </a:lnTo>
                    <a:lnTo>
                      <a:pt x="264160" y="95250"/>
                    </a:lnTo>
                    <a:lnTo>
                      <a:pt x="252730" y="77470"/>
                    </a:lnTo>
                    <a:lnTo>
                      <a:pt x="240030" y="62230"/>
                    </a:lnTo>
                    <a:lnTo>
                      <a:pt x="227330" y="48260"/>
                    </a:lnTo>
                    <a:lnTo>
                      <a:pt x="212090" y="35560"/>
                    </a:lnTo>
                    <a:lnTo>
                      <a:pt x="198120" y="24130"/>
                    </a:lnTo>
                    <a:lnTo>
                      <a:pt x="182880" y="15240"/>
                    </a:lnTo>
                    <a:lnTo>
                      <a:pt x="167640" y="7620"/>
                    </a:lnTo>
                    <a:lnTo>
                      <a:pt x="149860" y="2540"/>
                    </a:lnTo>
                    <a:lnTo>
                      <a:pt x="132080" y="0"/>
                    </a:lnTo>
                    <a:lnTo>
                      <a:pt x="114300" y="0"/>
                    </a:lnTo>
                    <a:lnTo>
                      <a:pt x="96520" y="2540"/>
                    </a:lnTo>
                    <a:lnTo>
                      <a:pt x="76200" y="762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1598168" y="1752473"/>
                <a:ext cx="346584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346584" h="1803782">
                    <a:moveTo>
                      <a:pt x="8128" y="0"/>
                    </a:moveTo>
                    <a:lnTo>
                      <a:pt x="346583" y="0"/>
                    </a:lnTo>
                    <a:lnTo>
                      <a:pt x="346583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2243328" y="1752473"/>
                <a:ext cx="14352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14352" h="1803782">
                    <a:moveTo>
                      <a:pt x="0" y="0"/>
                    </a:moveTo>
                    <a:lnTo>
                      <a:pt x="5715" y="0"/>
                    </a:lnTo>
                    <a:lnTo>
                      <a:pt x="14351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D6D6D6"/>
              </a:solidFill>
              <a:ln w="0" cap="flat" cmpd="sng" algn="ctr">
                <a:solidFill>
                  <a:srgbClr val="D6D6D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216404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D8D8D8"/>
              </a:solidFill>
              <a:ln w="0" cap="flat" cmpd="sng" algn="ctr">
                <a:solidFill>
                  <a:srgbClr val="D8D8D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2189099" y="1752473"/>
                <a:ext cx="26798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798" h="1803782">
                    <a:moveTo>
                      <a:pt x="0" y="0"/>
                    </a:moveTo>
                    <a:lnTo>
                      <a:pt x="26797" y="0"/>
                    </a:lnTo>
                    <a:lnTo>
                      <a:pt x="26797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DDDDDD"/>
              </a:solidFill>
              <a:ln w="0" cap="flat" cmpd="sng" algn="ctr">
                <a:solidFill>
                  <a:srgbClr val="DDDDD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2162175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0E0E0"/>
              </a:solidFill>
              <a:ln w="0" cap="flat" cmpd="sng" algn="ctr">
                <a:solidFill>
                  <a:srgbClr val="E0E0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2135251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3E3E3"/>
              </a:solidFill>
              <a:ln w="0" cap="flat" cmpd="sng" algn="ctr">
                <a:solidFill>
                  <a:srgbClr val="E3E3E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107946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2081022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8E8E8"/>
              </a:solidFill>
              <a:ln w="0" cap="flat" cmpd="sng" algn="ctr">
                <a:solidFill>
                  <a:srgbClr val="E8E8E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2053209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DEDED"/>
              </a:solidFill>
              <a:ln w="0" cap="flat" cmpd="sng" algn="ctr">
                <a:solidFill>
                  <a:srgbClr val="EDEDE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2026412" y="1752473"/>
                <a:ext cx="26798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798" h="1803782">
                    <a:moveTo>
                      <a:pt x="0" y="0"/>
                    </a:moveTo>
                    <a:lnTo>
                      <a:pt x="26797" y="0"/>
                    </a:lnTo>
                    <a:lnTo>
                      <a:pt x="26797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FEFEF"/>
              </a:solidFill>
              <a:ln w="0" cap="flat" cmpd="sng" algn="ctr">
                <a:solidFill>
                  <a:srgbClr val="EFEFE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1999488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2F2F2"/>
              </a:solidFill>
              <a:ln w="0" cap="flat" cmpd="sng" algn="ctr">
                <a:solidFill>
                  <a:srgbClr val="F2F2F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1972564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4F4F4"/>
              </a:solidFill>
              <a:ln w="0" cap="flat" cmpd="sng" algn="ctr">
                <a:solidFill>
                  <a:srgbClr val="F4F4F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945259" y="1752473"/>
                <a:ext cx="26798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798" h="1803782">
                    <a:moveTo>
                      <a:pt x="0" y="0"/>
                    </a:moveTo>
                    <a:lnTo>
                      <a:pt x="26797" y="0"/>
                    </a:lnTo>
                    <a:lnTo>
                      <a:pt x="26797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7F7F7"/>
              </a:solidFill>
              <a:ln w="0" cap="flat" cmpd="sng" algn="ctr">
                <a:solidFill>
                  <a:srgbClr val="F7F7F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1918335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1597660" y="1752600"/>
                <a:ext cx="659131" cy="1803401"/>
              </a:xfrm>
              <a:custGeom>
                <a:avLst/>
                <a:gdLst/>
                <a:ahLst/>
                <a:cxnLst/>
                <a:rect l="0" t="0" r="0" b="0"/>
                <a:pathLst>
                  <a:path w="659131" h="1803401">
                    <a:moveTo>
                      <a:pt x="0" y="1803400"/>
                    </a:moveTo>
                    <a:lnTo>
                      <a:pt x="659130" y="1803400"/>
                    </a:lnTo>
                    <a:lnTo>
                      <a:pt x="651510" y="0"/>
                    </a:lnTo>
                    <a:lnTo>
                      <a:pt x="889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 flipH="1">
                <a:off x="1625600" y="1739900"/>
                <a:ext cx="1270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17145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18034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18796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19685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20447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21336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22098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Freeform 27"/>
              <p:cNvSpPr/>
              <p:nvPr/>
            </p:nvSpPr>
            <p:spPr>
              <a:xfrm>
                <a:off x="1658620" y="1768348"/>
                <a:ext cx="53341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787907">
                    <a:moveTo>
                      <a:pt x="0" y="121412"/>
                    </a:moveTo>
                    <a:lnTo>
                      <a:pt x="508" y="97409"/>
                    </a:lnTo>
                    <a:lnTo>
                      <a:pt x="2032" y="74422"/>
                    </a:lnTo>
                    <a:lnTo>
                      <a:pt x="4318" y="53213"/>
                    </a:lnTo>
                    <a:lnTo>
                      <a:pt x="7747" y="35433"/>
                    </a:lnTo>
                    <a:lnTo>
                      <a:pt x="12065" y="20574"/>
                    </a:lnTo>
                    <a:lnTo>
                      <a:pt x="16383" y="9525"/>
                    </a:lnTo>
                    <a:lnTo>
                      <a:pt x="21590" y="2413"/>
                    </a:lnTo>
                    <a:lnTo>
                      <a:pt x="26924" y="0"/>
                    </a:lnTo>
                    <a:lnTo>
                      <a:pt x="32258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212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340" y="121412"/>
                    </a:lnTo>
                    <a:lnTo>
                      <a:pt x="53340" y="1787906"/>
                    </a:lnTo>
                    <a:lnTo>
                      <a:pt x="0" y="1787906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1741170" y="1768348"/>
                <a:ext cx="53341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2032" y="74422"/>
                    </a:lnTo>
                    <a:lnTo>
                      <a:pt x="4318" y="53213"/>
                    </a:lnTo>
                    <a:lnTo>
                      <a:pt x="7747" y="35433"/>
                    </a:lnTo>
                    <a:lnTo>
                      <a:pt x="11557" y="20574"/>
                    </a:lnTo>
                    <a:lnTo>
                      <a:pt x="16383" y="9525"/>
                    </a:lnTo>
                    <a:lnTo>
                      <a:pt x="21209" y="2413"/>
                    </a:lnTo>
                    <a:lnTo>
                      <a:pt x="26416" y="0"/>
                    </a:lnTo>
                    <a:lnTo>
                      <a:pt x="32258" y="2413"/>
                    </a:lnTo>
                    <a:lnTo>
                      <a:pt x="37084" y="9525"/>
                    </a:lnTo>
                    <a:lnTo>
                      <a:pt x="41402" y="20574"/>
                    </a:lnTo>
                    <a:lnTo>
                      <a:pt x="45212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340" y="121412"/>
                    </a:lnTo>
                    <a:lnTo>
                      <a:pt x="53340" y="1787906"/>
                    </a:lnTo>
                    <a:close/>
                  </a:path>
                </a:pathLst>
              </a:custGeom>
              <a:solidFill>
                <a:srgbClr val="F7F7F7"/>
              </a:solidFill>
              <a:ln w="0" cap="flat" cmpd="sng" algn="ctr">
                <a:solidFill>
                  <a:srgbClr val="F7F7F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1823339" y="1768348"/>
                <a:ext cx="53214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1905" y="74422"/>
                    </a:lnTo>
                    <a:lnTo>
                      <a:pt x="4318" y="53213"/>
                    </a:lnTo>
                    <a:lnTo>
                      <a:pt x="7620" y="35433"/>
                    </a:lnTo>
                    <a:lnTo>
                      <a:pt x="11430" y="20574"/>
                    </a:lnTo>
                    <a:lnTo>
                      <a:pt x="16256" y="9525"/>
                    </a:lnTo>
                    <a:lnTo>
                      <a:pt x="21082" y="2413"/>
                    </a:lnTo>
                    <a:lnTo>
                      <a:pt x="26416" y="0"/>
                    </a:lnTo>
                    <a:lnTo>
                      <a:pt x="31623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085" y="35433"/>
                    </a:lnTo>
                    <a:lnTo>
                      <a:pt x="48514" y="53213"/>
                    </a:lnTo>
                    <a:lnTo>
                      <a:pt x="50800" y="74422"/>
                    </a:lnTo>
                    <a:lnTo>
                      <a:pt x="52832" y="97409"/>
                    </a:lnTo>
                    <a:lnTo>
                      <a:pt x="53213" y="121412"/>
                    </a:lnTo>
                    <a:lnTo>
                      <a:pt x="53213" y="1787906"/>
                    </a:lnTo>
                    <a:close/>
                  </a:path>
                </a:pathLst>
              </a:custGeom>
              <a:solidFill>
                <a:srgbClr val="EDEDED"/>
              </a:solidFill>
              <a:ln w="0" cap="flat" cmpd="sng" algn="ctr">
                <a:solidFill>
                  <a:srgbClr val="EDEDE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1905889" y="1768348"/>
                <a:ext cx="53214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1905" y="74422"/>
                    </a:lnTo>
                    <a:lnTo>
                      <a:pt x="4318" y="53213"/>
                    </a:lnTo>
                    <a:lnTo>
                      <a:pt x="7620" y="35433"/>
                    </a:lnTo>
                    <a:lnTo>
                      <a:pt x="11557" y="20574"/>
                    </a:lnTo>
                    <a:lnTo>
                      <a:pt x="16256" y="9525"/>
                    </a:lnTo>
                    <a:lnTo>
                      <a:pt x="21590" y="2413"/>
                    </a:lnTo>
                    <a:lnTo>
                      <a:pt x="26924" y="0"/>
                    </a:lnTo>
                    <a:lnTo>
                      <a:pt x="32131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085" y="35433"/>
                    </a:lnTo>
                    <a:lnTo>
                      <a:pt x="48895" y="53213"/>
                    </a:lnTo>
                    <a:lnTo>
                      <a:pt x="50800" y="74422"/>
                    </a:lnTo>
                    <a:lnTo>
                      <a:pt x="52832" y="97409"/>
                    </a:lnTo>
                    <a:lnTo>
                      <a:pt x="53213" y="121412"/>
                    </a:lnTo>
                    <a:lnTo>
                      <a:pt x="53213" y="1787906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1988439" y="1768348"/>
                <a:ext cx="53214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1905" y="74422"/>
                    </a:lnTo>
                    <a:lnTo>
                      <a:pt x="4318" y="53213"/>
                    </a:lnTo>
                    <a:lnTo>
                      <a:pt x="7620" y="35433"/>
                    </a:lnTo>
                    <a:lnTo>
                      <a:pt x="11557" y="20574"/>
                    </a:lnTo>
                    <a:lnTo>
                      <a:pt x="16256" y="9525"/>
                    </a:lnTo>
                    <a:lnTo>
                      <a:pt x="21590" y="2413"/>
                    </a:lnTo>
                    <a:lnTo>
                      <a:pt x="26924" y="0"/>
                    </a:lnTo>
                    <a:lnTo>
                      <a:pt x="32131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085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213" y="121412"/>
                    </a:lnTo>
                    <a:lnTo>
                      <a:pt x="53213" y="1787906"/>
                    </a:lnTo>
                    <a:close/>
                  </a:path>
                </a:pathLst>
              </a:custGeom>
              <a:solidFill>
                <a:srgbClr val="DDDDDD"/>
              </a:solidFill>
              <a:ln w="0" cap="flat" cmpd="sng" algn="ctr">
                <a:solidFill>
                  <a:srgbClr val="DDDDD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2070481" y="1768348"/>
                <a:ext cx="53341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1905" y="74422"/>
                    </a:lnTo>
                    <a:lnTo>
                      <a:pt x="4318" y="53213"/>
                    </a:lnTo>
                    <a:lnTo>
                      <a:pt x="7747" y="35433"/>
                    </a:lnTo>
                    <a:lnTo>
                      <a:pt x="11557" y="20574"/>
                    </a:lnTo>
                    <a:lnTo>
                      <a:pt x="16383" y="9525"/>
                    </a:lnTo>
                    <a:lnTo>
                      <a:pt x="21209" y="2413"/>
                    </a:lnTo>
                    <a:lnTo>
                      <a:pt x="26416" y="0"/>
                    </a:lnTo>
                    <a:lnTo>
                      <a:pt x="32131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212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340" y="121412"/>
                    </a:lnTo>
                    <a:lnTo>
                      <a:pt x="53340" y="1787906"/>
                    </a:lnTo>
                    <a:close/>
                  </a:path>
                </a:pathLst>
              </a:custGeom>
              <a:solidFill>
                <a:srgbClr val="D3D3D3"/>
              </a:solidFill>
              <a:ln w="0" cap="flat" cmpd="sng" algn="ctr">
                <a:solidFill>
                  <a:srgbClr val="D3D3D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2153031" y="1768348"/>
                <a:ext cx="53341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787907">
                    <a:moveTo>
                      <a:pt x="0" y="121412"/>
                    </a:moveTo>
                    <a:lnTo>
                      <a:pt x="508" y="97409"/>
                    </a:lnTo>
                    <a:lnTo>
                      <a:pt x="1905" y="74422"/>
                    </a:lnTo>
                    <a:lnTo>
                      <a:pt x="3937" y="53213"/>
                    </a:lnTo>
                    <a:lnTo>
                      <a:pt x="7747" y="35433"/>
                    </a:lnTo>
                    <a:lnTo>
                      <a:pt x="11557" y="20574"/>
                    </a:lnTo>
                    <a:lnTo>
                      <a:pt x="16383" y="9525"/>
                    </a:lnTo>
                    <a:lnTo>
                      <a:pt x="21209" y="2413"/>
                    </a:lnTo>
                    <a:lnTo>
                      <a:pt x="26416" y="0"/>
                    </a:lnTo>
                    <a:lnTo>
                      <a:pt x="32258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212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340" y="121412"/>
                    </a:lnTo>
                    <a:lnTo>
                      <a:pt x="53340" y="1787906"/>
                    </a:lnTo>
                    <a:lnTo>
                      <a:pt x="0" y="1787906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1600200" y="2438400"/>
                <a:ext cx="647700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1587500" y="3124200"/>
                <a:ext cx="660400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Freeform 36"/>
              <p:cNvSpPr/>
              <p:nvPr/>
            </p:nvSpPr>
            <p:spPr>
              <a:xfrm>
                <a:off x="1448435" y="967232"/>
                <a:ext cx="990728" cy="669037"/>
              </a:xfrm>
              <a:custGeom>
                <a:avLst/>
                <a:gdLst/>
                <a:ahLst/>
                <a:cxnLst/>
                <a:rect l="0" t="0" r="0" b="0"/>
                <a:pathLst>
                  <a:path w="990728" h="669037">
                    <a:moveTo>
                      <a:pt x="187198" y="616712"/>
                    </a:moveTo>
                    <a:lnTo>
                      <a:pt x="185293" y="564896"/>
                    </a:lnTo>
                    <a:lnTo>
                      <a:pt x="180975" y="514985"/>
                    </a:lnTo>
                    <a:lnTo>
                      <a:pt x="174244" y="466471"/>
                    </a:lnTo>
                    <a:lnTo>
                      <a:pt x="165608" y="418973"/>
                    </a:lnTo>
                    <a:lnTo>
                      <a:pt x="155067" y="372872"/>
                    </a:lnTo>
                    <a:lnTo>
                      <a:pt x="143002" y="329184"/>
                    </a:lnTo>
                    <a:lnTo>
                      <a:pt x="129159" y="285496"/>
                    </a:lnTo>
                    <a:lnTo>
                      <a:pt x="114681" y="244729"/>
                    </a:lnTo>
                    <a:lnTo>
                      <a:pt x="98933" y="204978"/>
                    </a:lnTo>
                    <a:lnTo>
                      <a:pt x="83058" y="166497"/>
                    </a:lnTo>
                    <a:lnTo>
                      <a:pt x="66294" y="130048"/>
                    </a:lnTo>
                    <a:lnTo>
                      <a:pt x="49403" y="94996"/>
                    </a:lnTo>
                    <a:lnTo>
                      <a:pt x="32639" y="61849"/>
                    </a:lnTo>
                    <a:lnTo>
                      <a:pt x="16256" y="30226"/>
                    </a:lnTo>
                    <a:lnTo>
                      <a:pt x="0" y="0"/>
                    </a:lnTo>
                    <a:lnTo>
                      <a:pt x="990727" y="0"/>
                    </a:lnTo>
                    <a:lnTo>
                      <a:pt x="965708" y="44577"/>
                    </a:lnTo>
                    <a:lnTo>
                      <a:pt x="941705" y="87757"/>
                    </a:lnTo>
                    <a:lnTo>
                      <a:pt x="920115" y="130048"/>
                    </a:lnTo>
                    <a:lnTo>
                      <a:pt x="900430" y="171323"/>
                    </a:lnTo>
                    <a:lnTo>
                      <a:pt x="882269" y="211201"/>
                    </a:lnTo>
                    <a:lnTo>
                      <a:pt x="865886" y="251460"/>
                    </a:lnTo>
                    <a:lnTo>
                      <a:pt x="837057" y="330708"/>
                    </a:lnTo>
                    <a:lnTo>
                      <a:pt x="825627" y="370078"/>
                    </a:lnTo>
                    <a:lnTo>
                      <a:pt x="815086" y="410845"/>
                    </a:lnTo>
                    <a:lnTo>
                      <a:pt x="805942" y="451104"/>
                    </a:lnTo>
                    <a:lnTo>
                      <a:pt x="798195" y="492887"/>
                    </a:lnTo>
                    <a:lnTo>
                      <a:pt x="791464" y="534162"/>
                    </a:lnTo>
                    <a:lnTo>
                      <a:pt x="786257" y="578358"/>
                    </a:lnTo>
                    <a:lnTo>
                      <a:pt x="781939" y="622935"/>
                    </a:lnTo>
                    <a:lnTo>
                      <a:pt x="778510" y="669036"/>
                    </a:lnTo>
                    <a:lnTo>
                      <a:pt x="186182" y="669036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1447800" y="967740"/>
                <a:ext cx="990601" cy="668021"/>
              </a:xfrm>
              <a:custGeom>
                <a:avLst/>
                <a:gdLst/>
                <a:ahLst/>
                <a:cxnLst/>
                <a:rect l="0" t="0" r="0" b="0"/>
                <a:pathLst>
                  <a:path w="990601" h="668021">
                    <a:moveTo>
                      <a:pt x="186690" y="668020"/>
                    </a:moveTo>
                    <a:lnTo>
                      <a:pt x="778510" y="668020"/>
                    </a:lnTo>
                    <a:lnTo>
                      <a:pt x="782320" y="622300"/>
                    </a:lnTo>
                    <a:lnTo>
                      <a:pt x="786130" y="577850"/>
                    </a:lnTo>
                    <a:lnTo>
                      <a:pt x="791210" y="533400"/>
                    </a:lnTo>
                    <a:lnTo>
                      <a:pt x="798830" y="492760"/>
                    </a:lnTo>
                    <a:lnTo>
                      <a:pt x="806450" y="450850"/>
                    </a:lnTo>
                    <a:lnTo>
                      <a:pt x="815340" y="410210"/>
                    </a:lnTo>
                    <a:lnTo>
                      <a:pt x="825500" y="369570"/>
                    </a:lnTo>
                    <a:lnTo>
                      <a:pt x="836930" y="330200"/>
                    </a:lnTo>
                    <a:lnTo>
                      <a:pt x="866140" y="251460"/>
                    </a:lnTo>
                    <a:lnTo>
                      <a:pt x="882650" y="210820"/>
                    </a:lnTo>
                    <a:lnTo>
                      <a:pt x="900430" y="171450"/>
                    </a:lnTo>
                    <a:lnTo>
                      <a:pt x="920750" y="129540"/>
                    </a:lnTo>
                    <a:lnTo>
                      <a:pt x="942340" y="87630"/>
                    </a:lnTo>
                    <a:lnTo>
                      <a:pt x="966470" y="44450"/>
                    </a:lnTo>
                    <a:lnTo>
                      <a:pt x="990600" y="0"/>
                    </a:lnTo>
                    <a:lnTo>
                      <a:pt x="0" y="0"/>
                    </a:lnTo>
                    <a:lnTo>
                      <a:pt x="16510" y="29210"/>
                    </a:lnTo>
                    <a:lnTo>
                      <a:pt x="33020" y="60960"/>
                    </a:lnTo>
                    <a:lnTo>
                      <a:pt x="49530" y="93980"/>
                    </a:lnTo>
                    <a:lnTo>
                      <a:pt x="66040" y="129540"/>
                    </a:lnTo>
                    <a:lnTo>
                      <a:pt x="83820" y="166370"/>
                    </a:lnTo>
                    <a:lnTo>
                      <a:pt x="99060" y="204470"/>
                    </a:lnTo>
                    <a:lnTo>
                      <a:pt x="115570" y="243840"/>
                    </a:lnTo>
                    <a:lnTo>
                      <a:pt x="129540" y="284480"/>
                    </a:lnTo>
                    <a:lnTo>
                      <a:pt x="143510" y="328930"/>
                    </a:lnTo>
                    <a:lnTo>
                      <a:pt x="154940" y="372110"/>
                    </a:lnTo>
                    <a:lnTo>
                      <a:pt x="166370" y="419100"/>
                    </a:lnTo>
                    <a:lnTo>
                      <a:pt x="173990" y="466090"/>
                    </a:lnTo>
                    <a:lnTo>
                      <a:pt x="181610" y="514350"/>
                    </a:lnTo>
                    <a:lnTo>
                      <a:pt x="185420" y="563880"/>
                    </a:lnTo>
                    <a:lnTo>
                      <a:pt x="187960" y="6159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1588770" y="976630"/>
                <a:ext cx="689611" cy="55881"/>
              </a:xfrm>
              <a:custGeom>
                <a:avLst/>
                <a:gdLst/>
                <a:ahLst/>
                <a:cxnLst/>
                <a:rect l="0" t="0" r="0" b="0"/>
                <a:pathLst>
                  <a:path w="689611" h="55881">
                    <a:moveTo>
                      <a:pt x="689610" y="55880"/>
                    </a:moveTo>
                    <a:lnTo>
                      <a:pt x="641350" y="41910"/>
                    </a:lnTo>
                    <a:lnTo>
                      <a:pt x="594360" y="30480"/>
                    </a:lnTo>
                    <a:lnTo>
                      <a:pt x="547370" y="20320"/>
                    </a:lnTo>
                    <a:lnTo>
                      <a:pt x="500380" y="12700"/>
                    </a:lnTo>
                    <a:lnTo>
                      <a:pt x="455930" y="6350"/>
                    </a:lnTo>
                    <a:lnTo>
                      <a:pt x="410210" y="2540"/>
                    </a:lnTo>
                    <a:lnTo>
                      <a:pt x="365760" y="0"/>
                    </a:lnTo>
                    <a:lnTo>
                      <a:pt x="322580" y="0"/>
                    </a:lnTo>
                    <a:lnTo>
                      <a:pt x="279400" y="1270"/>
                    </a:lnTo>
                    <a:lnTo>
                      <a:pt x="237490" y="3810"/>
                    </a:lnTo>
                    <a:lnTo>
                      <a:pt x="195580" y="8890"/>
                    </a:lnTo>
                    <a:lnTo>
                      <a:pt x="154940" y="15240"/>
                    </a:lnTo>
                    <a:lnTo>
                      <a:pt x="115570" y="22860"/>
                    </a:lnTo>
                    <a:lnTo>
                      <a:pt x="76200" y="31750"/>
                    </a:lnTo>
                    <a:lnTo>
                      <a:pt x="36830" y="43180"/>
                    </a:lnTo>
                    <a:lnTo>
                      <a:pt x="0" y="5588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1420622" y="901954"/>
                <a:ext cx="1058800" cy="63374"/>
              </a:xfrm>
              <a:custGeom>
                <a:avLst/>
                <a:gdLst/>
                <a:ahLst/>
                <a:cxnLst/>
                <a:rect l="0" t="0" r="0" b="0"/>
                <a:pathLst>
                  <a:path w="1058800" h="63374">
                    <a:moveTo>
                      <a:pt x="0" y="0"/>
                    </a:moveTo>
                    <a:lnTo>
                      <a:pt x="1058799" y="0"/>
                    </a:lnTo>
                    <a:lnTo>
                      <a:pt x="1058799" y="63373"/>
                    </a:lnTo>
                    <a:lnTo>
                      <a:pt x="0" y="63373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1419860" y="901700"/>
                <a:ext cx="1059181" cy="63501"/>
              </a:xfrm>
              <a:custGeom>
                <a:avLst/>
                <a:gdLst/>
                <a:ahLst/>
                <a:cxnLst/>
                <a:rect l="0" t="0" r="0" b="0"/>
                <a:pathLst>
                  <a:path w="1059181" h="63501">
                    <a:moveTo>
                      <a:pt x="0" y="63500"/>
                    </a:moveTo>
                    <a:lnTo>
                      <a:pt x="1059180" y="63500"/>
                    </a:lnTo>
                    <a:lnTo>
                      <a:pt x="10591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2155444" y="969645"/>
                <a:ext cx="349505" cy="529845"/>
              </a:xfrm>
              <a:custGeom>
                <a:avLst/>
                <a:gdLst/>
                <a:ahLst/>
                <a:cxnLst/>
                <a:rect l="0" t="0" r="0" b="0"/>
                <a:pathLst>
                  <a:path w="349505" h="529845">
                    <a:moveTo>
                      <a:pt x="299085" y="15748"/>
                    </a:moveTo>
                    <a:lnTo>
                      <a:pt x="311023" y="22987"/>
                    </a:lnTo>
                    <a:lnTo>
                      <a:pt x="321564" y="32131"/>
                    </a:lnTo>
                    <a:lnTo>
                      <a:pt x="331724" y="43688"/>
                    </a:lnTo>
                    <a:lnTo>
                      <a:pt x="339344" y="56134"/>
                    </a:lnTo>
                    <a:lnTo>
                      <a:pt x="345186" y="70485"/>
                    </a:lnTo>
                    <a:lnTo>
                      <a:pt x="348996" y="84963"/>
                    </a:lnTo>
                    <a:lnTo>
                      <a:pt x="349504" y="99822"/>
                    </a:lnTo>
                    <a:lnTo>
                      <a:pt x="347091" y="114681"/>
                    </a:lnTo>
                    <a:lnTo>
                      <a:pt x="339852" y="133858"/>
                    </a:lnTo>
                    <a:lnTo>
                      <a:pt x="334645" y="142494"/>
                    </a:lnTo>
                    <a:lnTo>
                      <a:pt x="328803" y="150622"/>
                    </a:lnTo>
                    <a:lnTo>
                      <a:pt x="321183" y="157353"/>
                    </a:lnTo>
                    <a:lnTo>
                      <a:pt x="313436" y="163195"/>
                    </a:lnTo>
                    <a:lnTo>
                      <a:pt x="304800" y="167894"/>
                    </a:lnTo>
                    <a:lnTo>
                      <a:pt x="295275" y="171323"/>
                    </a:lnTo>
                    <a:lnTo>
                      <a:pt x="286131" y="172720"/>
                    </a:lnTo>
                    <a:lnTo>
                      <a:pt x="275590" y="172720"/>
                    </a:lnTo>
                    <a:lnTo>
                      <a:pt x="265049" y="170815"/>
                    </a:lnTo>
                    <a:lnTo>
                      <a:pt x="254000" y="167005"/>
                    </a:lnTo>
                    <a:lnTo>
                      <a:pt x="241935" y="160782"/>
                    </a:lnTo>
                    <a:lnTo>
                      <a:pt x="230378" y="152146"/>
                    </a:lnTo>
                    <a:lnTo>
                      <a:pt x="218948" y="141605"/>
                    </a:lnTo>
                    <a:lnTo>
                      <a:pt x="207391" y="128143"/>
                    </a:lnTo>
                    <a:lnTo>
                      <a:pt x="194945" y="146812"/>
                    </a:lnTo>
                    <a:lnTo>
                      <a:pt x="183388" y="168402"/>
                    </a:lnTo>
                    <a:lnTo>
                      <a:pt x="172339" y="191897"/>
                    </a:lnTo>
                    <a:lnTo>
                      <a:pt x="162306" y="216408"/>
                    </a:lnTo>
                    <a:lnTo>
                      <a:pt x="152654" y="242316"/>
                    </a:lnTo>
                    <a:lnTo>
                      <a:pt x="144018" y="270129"/>
                    </a:lnTo>
                    <a:lnTo>
                      <a:pt x="128143" y="325374"/>
                    </a:lnTo>
                    <a:lnTo>
                      <a:pt x="115189" y="382016"/>
                    </a:lnTo>
                    <a:lnTo>
                      <a:pt x="105156" y="436245"/>
                    </a:lnTo>
                    <a:lnTo>
                      <a:pt x="101346" y="462153"/>
                    </a:lnTo>
                    <a:lnTo>
                      <a:pt x="97409" y="486664"/>
                    </a:lnTo>
                    <a:lnTo>
                      <a:pt x="94615" y="509270"/>
                    </a:lnTo>
                    <a:lnTo>
                      <a:pt x="92710" y="529844"/>
                    </a:lnTo>
                    <a:lnTo>
                      <a:pt x="87376" y="529336"/>
                    </a:lnTo>
                    <a:lnTo>
                      <a:pt x="80137" y="527939"/>
                    </a:lnTo>
                    <a:lnTo>
                      <a:pt x="71501" y="526542"/>
                    </a:lnTo>
                    <a:lnTo>
                      <a:pt x="61468" y="524637"/>
                    </a:lnTo>
                    <a:lnTo>
                      <a:pt x="49911" y="523621"/>
                    </a:lnTo>
                    <a:lnTo>
                      <a:pt x="36068" y="522224"/>
                    </a:lnTo>
                    <a:lnTo>
                      <a:pt x="20701" y="522605"/>
                    </a:lnTo>
                    <a:lnTo>
                      <a:pt x="3429" y="525018"/>
                    </a:lnTo>
                    <a:lnTo>
                      <a:pt x="0" y="481838"/>
                    </a:lnTo>
                    <a:lnTo>
                      <a:pt x="0" y="435356"/>
                    </a:lnTo>
                    <a:lnTo>
                      <a:pt x="2921" y="387350"/>
                    </a:lnTo>
                    <a:lnTo>
                      <a:pt x="8636" y="337820"/>
                    </a:lnTo>
                    <a:lnTo>
                      <a:pt x="17272" y="288417"/>
                    </a:lnTo>
                    <a:lnTo>
                      <a:pt x="28829" y="240411"/>
                    </a:lnTo>
                    <a:lnTo>
                      <a:pt x="43688" y="193802"/>
                    </a:lnTo>
                    <a:lnTo>
                      <a:pt x="60452" y="150241"/>
                    </a:lnTo>
                    <a:lnTo>
                      <a:pt x="70612" y="129540"/>
                    </a:lnTo>
                    <a:lnTo>
                      <a:pt x="80645" y="109855"/>
                    </a:lnTo>
                    <a:lnTo>
                      <a:pt x="92202" y="92075"/>
                    </a:lnTo>
                    <a:lnTo>
                      <a:pt x="103759" y="75311"/>
                    </a:lnTo>
                    <a:lnTo>
                      <a:pt x="116205" y="59436"/>
                    </a:lnTo>
                    <a:lnTo>
                      <a:pt x="129159" y="45085"/>
                    </a:lnTo>
                    <a:lnTo>
                      <a:pt x="143510" y="33020"/>
                    </a:lnTo>
                    <a:lnTo>
                      <a:pt x="157988" y="22479"/>
                    </a:lnTo>
                    <a:lnTo>
                      <a:pt x="173355" y="13335"/>
                    </a:lnTo>
                    <a:lnTo>
                      <a:pt x="189103" y="7112"/>
                    </a:lnTo>
                    <a:lnTo>
                      <a:pt x="205486" y="2286"/>
                    </a:lnTo>
                    <a:lnTo>
                      <a:pt x="223266" y="0"/>
                    </a:lnTo>
                    <a:lnTo>
                      <a:pt x="241046" y="0"/>
                    </a:lnTo>
                    <a:lnTo>
                      <a:pt x="259715" y="2794"/>
                    </a:lnTo>
                    <a:lnTo>
                      <a:pt x="278892" y="8128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2155190" y="969010"/>
                <a:ext cx="349251" cy="530861"/>
              </a:xfrm>
              <a:custGeom>
                <a:avLst/>
                <a:gdLst/>
                <a:ahLst/>
                <a:cxnLst/>
                <a:rect l="0" t="0" r="0" b="0"/>
                <a:pathLst>
                  <a:path w="349251" h="530861">
                    <a:moveTo>
                      <a:pt x="298450" y="16510"/>
                    </a:moveTo>
                    <a:lnTo>
                      <a:pt x="311150" y="24130"/>
                    </a:lnTo>
                    <a:lnTo>
                      <a:pt x="321310" y="33020"/>
                    </a:lnTo>
                    <a:lnTo>
                      <a:pt x="331470" y="44450"/>
                    </a:lnTo>
                    <a:lnTo>
                      <a:pt x="339090" y="57150"/>
                    </a:lnTo>
                    <a:lnTo>
                      <a:pt x="345440" y="71120"/>
                    </a:lnTo>
                    <a:lnTo>
                      <a:pt x="349250" y="85090"/>
                    </a:lnTo>
                    <a:lnTo>
                      <a:pt x="349250" y="100330"/>
                    </a:lnTo>
                    <a:lnTo>
                      <a:pt x="346710" y="115570"/>
                    </a:lnTo>
                    <a:lnTo>
                      <a:pt x="339090" y="134620"/>
                    </a:lnTo>
                    <a:lnTo>
                      <a:pt x="334010" y="143510"/>
                    </a:lnTo>
                    <a:lnTo>
                      <a:pt x="328930" y="151130"/>
                    </a:lnTo>
                    <a:lnTo>
                      <a:pt x="321310" y="157480"/>
                    </a:lnTo>
                    <a:lnTo>
                      <a:pt x="313690" y="163830"/>
                    </a:lnTo>
                    <a:lnTo>
                      <a:pt x="304800" y="168910"/>
                    </a:lnTo>
                    <a:lnTo>
                      <a:pt x="294640" y="171450"/>
                    </a:lnTo>
                    <a:lnTo>
                      <a:pt x="285750" y="172720"/>
                    </a:lnTo>
                    <a:lnTo>
                      <a:pt x="275590" y="172720"/>
                    </a:lnTo>
                    <a:lnTo>
                      <a:pt x="265430" y="171450"/>
                    </a:lnTo>
                    <a:lnTo>
                      <a:pt x="254000" y="167640"/>
                    </a:lnTo>
                    <a:lnTo>
                      <a:pt x="241300" y="161290"/>
                    </a:lnTo>
                    <a:lnTo>
                      <a:pt x="229870" y="152400"/>
                    </a:lnTo>
                    <a:lnTo>
                      <a:pt x="218440" y="142240"/>
                    </a:lnTo>
                    <a:lnTo>
                      <a:pt x="207010" y="128270"/>
                    </a:lnTo>
                    <a:lnTo>
                      <a:pt x="194310" y="147320"/>
                    </a:lnTo>
                    <a:lnTo>
                      <a:pt x="182880" y="168910"/>
                    </a:lnTo>
                    <a:lnTo>
                      <a:pt x="172720" y="193040"/>
                    </a:lnTo>
                    <a:lnTo>
                      <a:pt x="162560" y="217170"/>
                    </a:lnTo>
                    <a:lnTo>
                      <a:pt x="152400" y="242570"/>
                    </a:lnTo>
                    <a:lnTo>
                      <a:pt x="143510" y="270510"/>
                    </a:lnTo>
                    <a:lnTo>
                      <a:pt x="128270" y="326390"/>
                    </a:lnTo>
                    <a:lnTo>
                      <a:pt x="115570" y="382270"/>
                    </a:lnTo>
                    <a:lnTo>
                      <a:pt x="105410" y="436880"/>
                    </a:lnTo>
                    <a:lnTo>
                      <a:pt x="101600" y="462280"/>
                    </a:lnTo>
                    <a:lnTo>
                      <a:pt x="97790" y="487680"/>
                    </a:lnTo>
                    <a:lnTo>
                      <a:pt x="93980" y="509270"/>
                    </a:lnTo>
                    <a:lnTo>
                      <a:pt x="92710" y="530860"/>
                    </a:lnTo>
                    <a:lnTo>
                      <a:pt x="87630" y="529590"/>
                    </a:lnTo>
                    <a:lnTo>
                      <a:pt x="80010" y="528320"/>
                    </a:lnTo>
                    <a:lnTo>
                      <a:pt x="71120" y="527050"/>
                    </a:lnTo>
                    <a:lnTo>
                      <a:pt x="60960" y="525780"/>
                    </a:lnTo>
                    <a:lnTo>
                      <a:pt x="49530" y="524510"/>
                    </a:lnTo>
                    <a:lnTo>
                      <a:pt x="35560" y="523240"/>
                    </a:lnTo>
                    <a:lnTo>
                      <a:pt x="20320" y="523240"/>
                    </a:lnTo>
                    <a:lnTo>
                      <a:pt x="3810" y="525780"/>
                    </a:lnTo>
                    <a:lnTo>
                      <a:pt x="0" y="482600"/>
                    </a:lnTo>
                    <a:lnTo>
                      <a:pt x="0" y="435610"/>
                    </a:lnTo>
                    <a:lnTo>
                      <a:pt x="2540" y="388620"/>
                    </a:lnTo>
                    <a:lnTo>
                      <a:pt x="8890" y="337820"/>
                    </a:lnTo>
                    <a:lnTo>
                      <a:pt x="16510" y="289560"/>
                    </a:lnTo>
                    <a:lnTo>
                      <a:pt x="29210" y="241300"/>
                    </a:lnTo>
                    <a:lnTo>
                      <a:pt x="43180" y="194310"/>
                    </a:lnTo>
                    <a:lnTo>
                      <a:pt x="59690" y="151130"/>
                    </a:lnTo>
                    <a:lnTo>
                      <a:pt x="71120" y="129540"/>
                    </a:lnTo>
                    <a:lnTo>
                      <a:pt x="80010" y="110490"/>
                    </a:lnTo>
                    <a:lnTo>
                      <a:pt x="91440" y="92710"/>
                    </a:lnTo>
                    <a:lnTo>
                      <a:pt x="104140" y="76200"/>
                    </a:lnTo>
                    <a:lnTo>
                      <a:pt x="115570" y="59690"/>
                    </a:lnTo>
                    <a:lnTo>
                      <a:pt x="129540" y="45720"/>
                    </a:lnTo>
                    <a:lnTo>
                      <a:pt x="143510" y="34290"/>
                    </a:lnTo>
                    <a:lnTo>
                      <a:pt x="157480" y="22860"/>
                    </a:lnTo>
                    <a:lnTo>
                      <a:pt x="172720" y="13970"/>
                    </a:lnTo>
                    <a:lnTo>
                      <a:pt x="189230" y="7620"/>
                    </a:lnTo>
                    <a:lnTo>
                      <a:pt x="205740" y="2540"/>
                    </a:lnTo>
                    <a:lnTo>
                      <a:pt x="223520" y="0"/>
                    </a:lnTo>
                    <a:lnTo>
                      <a:pt x="241300" y="0"/>
                    </a:lnTo>
                    <a:lnTo>
                      <a:pt x="259080" y="3810"/>
                    </a:lnTo>
                    <a:lnTo>
                      <a:pt x="279400" y="889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1363472" y="969645"/>
                <a:ext cx="349378" cy="529845"/>
              </a:xfrm>
              <a:custGeom>
                <a:avLst/>
                <a:gdLst/>
                <a:ahLst/>
                <a:cxnLst/>
                <a:rect l="0" t="0" r="0" b="0"/>
                <a:pathLst>
                  <a:path w="349378" h="529845">
                    <a:moveTo>
                      <a:pt x="70612" y="8128"/>
                    </a:moveTo>
                    <a:lnTo>
                      <a:pt x="90297" y="2794"/>
                    </a:lnTo>
                    <a:lnTo>
                      <a:pt x="108458" y="0"/>
                    </a:lnTo>
                    <a:lnTo>
                      <a:pt x="126238" y="0"/>
                    </a:lnTo>
                    <a:lnTo>
                      <a:pt x="144018" y="2286"/>
                    </a:lnTo>
                    <a:lnTo>
                      <a:pt x="160274" y="7112"/>
                    </a:lnTo>
                    <a:lnTo>
                      <a:pt x="176657" y="13335"/>
                    </a:lnTo>
                    <a:lnTo>
                      <a:pt x="192024" y="22479"/>
                    </a:lnTo>
                    <a:lnTo>
                      <a:pt x="206375" y="33020"/>
                    </a:lnTo>
                    <a:lnTo>
                      <a:pt x="220345" y="45085"/>
                    </a:lnTo>
                    <a:lnTo>
                      <a:pt x="233299" y="59436"/>
                    </a:lnTo>
                    <a:lnTo>
                      <a:pt x="245745" y="75311"/>
                    </a:lnTo>
                    <a:lnTo>
                      <a:pt x="257810" y="92075"/>
                    </a:lnTo>
                    <a:lnTo>
                      <a:pt x="268859" y="109855"/>
                    </a:lnTo>
                    <a:lnTo>
                      <a:pt x="278892" y="129540"/>
                    </a:lnTo>
                    <a:lnTo>
                      <a:pt x="288925" y="150241"/>
                    </a:lnTo>
                    <a:lnTo>
                      <a:pt x="306705" y="193802"/>
                    </a:lnTo>
                    <a:lnTo>
                      <a:pt x="320675" y="240411"/>
                    </a:lnTo>
                    <a:lnTo>
                      <a:pt x="332105" y="288417"/>
                    </a:lnTo>
                    <a:lnTo>
                      <a:pt x="340741" y="337820"/>
                    </a:lnTo>
                    <a:lnTo>
                      <a:pt x="346583" y="387350"/>
                    </a:lnTo>
                    <a:lnTo>
                      <a:pt x="349377" y="435356"/>
                    </a:lnTo>
                    <a:lnTo>
                      <a:pt x="349377" y="481838"/>
                    </a:lnTo>
                    <a:lnTo>
                      <a:pt x="346075" y="525018"/>
                    </a:lnTo>
                    <a:lnTo>
                      <a:pt x="328803" y="522605"/>
                    </a:lnTo>
                    <a:lnTo>
                      <a:pt x="313436" y="522224"/>
                    </a:lnTo>
                    <a:lnTo>
                      <a:pt x="299466" y="523621"/>
                    </a:lnTo>
                    <a:lnTo>
                      <a:pt x="288036" y="524637"/>
                    </a:lnTo>
                    <a:lnTo>
                      <a:pt x="277876" y="526542"/>
                    </a:lnTo>
                    <a:lnTo>
                      <a:pt x="269748" y="527939"/>
                    </a:lnTo>
                    <a:lnTo>
                      <a:pt x="262128" y="529336"/>
                    </a:lnTo>
                    <a:lnTo>
                      <a:pt x="256794" y="529844"/>
                    </a:lnTo>
                    <a:lnTo>
                      <a:pt x="254889" y="509270"/>
                    </a:lnTo>
                    <a:lnTo>
                      <a:pt x="251968" y="486664"/>
                    </a:lnTo>
                    <a:lnTo>
                      <a:pt x="248666" y="462153"/>
                    </a:lnTo>
                    <a:lnTo>
                      <a:pt x="244856" y="436245"/>
                    </a:lnTo>
                    <a:lnTo>
                      <a:pt x="234188" y="382016"/>
                    </a:lnTo>
                    <a:lnTo>
                      <a:pt x="221234" y="325374"/>
                    </a:lnTo>
                    <a:lnTo>
                      <a:pt x="205486" y="270129"/>
                    </a:lnTo>
                    <a:lnTo>
                      <a:pt x="196850" y="242316"/>
                    </a:lnTo>
                    <a:lnTo>
                      <a:pt x="187198" y="216408"/>
                    </a:lnTo>
                    <a:lnTo>
                      <a:pt x="177165" y="191897"/>
                    </a:lnTo>
                    <a:lnTo>
                      <a:pt x="166116" y="168402"/>
                    </a:lnTo>
                    <a:lnTo>
                      <a:pt x="154559" y="146812"/>
                    </a:lnTo>
                    <a:lnTo>
                      <a:pt x="142113" y="128143"/>
                    </a:lnTo>
                    <a:lnTo>
                      <a:pt x="130556" y="141605"/>
                    </a:lnTo>
                    <a:lnTo>
                      <a:pt x="118999" y="152146"/>
                    </a:lnTo>
                    <a:lnTo>
                      <a:pt x="107569" y="160782"/>
                    </a:lnTo>
                    <a:lnTo>
                      <a:pt x="96012" y="167005"/>
                    </a:lnTo>
                    <a:lnTo>
                      <a:pt x="84963" y="170815"/>
                    </a:lnTo>
                    <a:lnTo>
                      <a:pt x="74422" y="172720"/>
                    </a:lnTo>
                    <a:lnTo>
                      <a:pt x="63881" y="172720"/>
                    </a:lnTo>
                    <a:lnTo>
                      <a:pt x="54229" y="171323"/>
                    </a:lnTo>
                    <a:lnTo>
                      <a:pt x="44577" y="167894"/>
                    </a:lnTo>
                    <a:lnTo>
                      <a:pt x="35941" y="163195"/>
                    </a:lnTo>
                    <a:lnTo>
                      <a:pt x="28321" y="157353"/>
                    </a:lnTo>
                    <a:lnTo>
                      <a:pt x="21082" y="150622"/>
                    </a:lnTo>
                    <a:lnTo>
                      <a:pt x="14859" y="142494"/>
                    </a:lnTo>
                    <a:lnTo>
                      <a:pt x="9652" y="133858"/>
                    </a:lnTo>
                    <a:lnTo>
                      <a:pt x="2413" y="114681"/>
                    </a:lnTo>
                    <a:lnTo>
                      <a:pt x="0" y="99822"/>
                    </a:lnTo>
                    <a:lnTo>
                      <a:pt x="1016" y="84963"/>
                    </a:lnTo>
                    <a:lnTo>
                      <a:pt x="4318" y="70485"/>
                    </a:lnTo>
                    <a:lnTo>
                      <a:pt x="10033" y="56134"/>
                    </a:lnTo>
                    <a:lnTo>
                      <a:pt x="18288" y="43688"/>
                    </a:lnTo>
                    <a:lnTo>
                      <a:pt x="27813" y="32131"/>
                    </a:lnTo>
                    <a:lnTo>
                      <a:pt x="38354" y="22987"/>
                    </a:lnTo>
                    <a:lnTo>
                      <a:pt x="50927" y="15748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1362710" y="969010"/>
                <a:ext cx="349251" cy="530861"/>
              </a:xfrm>
              <a:custGeom>
                <a:avLst/>
                <a:gdLst/>
                <a:ahLst/>
                <a:cxnLst/>
                <a:rect l="0" t="0" r="0" b="0"/>
                <a:pathLst>
                  <a:path w="349251" h="530861">
                    <a:moveTo>
                      <a:pt x="50800" y="16510"/>
                    </a:moveTo>
                    <a:lnTo>
                      <a:pt x="39370" y="24130"/>
                    </a:lnTo>
                    <a:lnTo>
                      <a:pt x="27940" y="33020"/>
                    </a:lnTo>
                    <a:lnTo>
                      <a:pt x="19050" y="44450"/>
                    </a:lnTo>
                    <a:lnTo>
                      <a:pt x="10160" y="57150"/>
                    </a:lnTo>
                    <a:lnTo>
                      <a:pt x="5080" y="71120"/>
                    </a:lnTo>
                    <a:lnTo>
                      <a:pt x="1270" y="85090"/>
                    </a:lnTo>
                    <a:lnTo>
                      <a:pt x="0" y="100330"/>
                    </a:lnTo>
                    <a:lnTo>
                      <a:pt x="2540" y="115570"/>
                    </a:lnTo>
                    <a:lnTo>
                      <a:pt x="10160" y="134620"/>
                    </a:lnTo>
                    <a:lnTo>
                      <a:pt x="15240" y="143510"/>
                    </a:lnTo>
                    <a:lnTo>
                      <a:pt x="21590" y="151130"/>
                    </a:lnTo>
                    <a:lnTo>
                      <a:pt x="29210" y="157480"/>
                    </a:lnTo>
                    <a:lnTo>
                      <a:pt x="36830" y="163830"/>
                    </a:lnTo>
                    <a:lnTo>
                      <a:pt x="44450" y="168910"/>
                    </a:lnTo>
                    <a:lnTo>
                      <a:pt x="54610" y="171450"/>
                    </a:lnTo>
                    <a:lnTo>
                      <a:pt x="64770" y="172720"/>
                    </a:lnTo>
                    <a:lnTo>
                      <a:pt x="74930" y="172720"/>
                    </a:lnTo>
                    <a:lnTo>
                      <a:pt x="85090" y="171450"/>
                    </a:lnTo>
                    <a:lnTo>
                      <a:pt x="96520" y="167640"/>
                    </a:lnTo>
                    <a:lnTo>
                      <a:pt x="107950" y="161290"/>
                    </a:lnTo>
                    <a:lnTo>
                      <a:pt x="119380" y="152400"/>
                    </a:lnTo>
                    <a:lnTo>
                      <a:pt x="130810" y="142240"/>
                    </a:lnTo>
                    <a:lnTo>
                      <a:pt x="142240" y="128270"/>
                    </a:lnTo>
                    <a:lnTo>
                      <a:pt x="154940" y="147320"/>
                    </a:lnTo>
                    <a:lnTo>
                      <a:pt x="166370" y="168910"/>
                    </a:lnTo>
                    <a:lnTo>
                      <a:pt x="177800" y="193040"/>
                    </a:lnTo>
                    <a:lnTo>
                      <a:pt x="187960" y="217170"/>
                    </a:lnTo>
                    <a:lnTo>
                      <a:pt x="196850" y="242570"/>
                    </a:lnTo>
                    <a:lnTo>
                      <a:pt x="205740" y="270510"/>
                    </a:lnTo>
                    <a:lnTo>
                      <a:pt x="220980" y="326390"/>
                    </a:lnTo>
                    <a:lnTo>
                      <a:pt x="234950" y="382270"/>
                    </a:lnTo>
                    <a:lnTo>
                      <a:pt x="245110" y="436880"/>
                    </a:lnTo>
                    <a:lnTo>
                      <a:pt x="248920" y="462280"/>
                    </a:lnTo>
                    <a:lnTo>
                      <a:pt x="252730" y="487680"/>
                    </a:lnTo>
                    <a:lnTo>
                      <a:pt x="255270" y="509270"/>
                    </a:lnTo>
                    <a:lnTo>
                      <a:pt x="257810" y="530860"/>
                    </a:lnTo>
                    <a:lnTo>
                      <a:pt x="262890" y="529590"/>
                    </a:lnTo>
                    <a:lnTo>
                      <a:pt x="270510" y="528320"/>
                    </a:lnTo>
                    <a:lnTo>
                      <a:pt x="278130" y="527050"/>
                    </a:lnTo>
                    <a:lnTo>
                      <a:pt x="288290" y="525780"/>
                    </a:lnTo>
                    <a:lnTo>
                      <a:pt x="299720" y="524510"/>
                    </a:lnTo>
                    <a:lnTo>
                      <a:pt x="313690" y="523240"/>
                    </a:lnTo>
                    <a:lnTo>
                      <a:pt x="328930" y="523240"/>
                    </a:lnTo>
                    <a:lnTo>
                      <a:pt x="346710" y="525780"/>
                    </a:lnTo>
                    <a:lnTo>
                      <a:pt x="349250" y="482600"/>
                    </a:lnTo>
                    <a:lnTo>
                      <a:pt x="349250" y="435610"/>
                    </a:lnTo>
                    <a:lnTo>
                      <a:pt x="346710" y="388620"/>
                    </a:lnTo>
                    <a:lnTo>
                      <a:pt x="341630" y="337820"/>
                    </a:lnTo>
                    <a:lnTo>
                      <a:pt x="332740" y="289560"/>
                    </a:lnTo>
                    <a:lnTo>
                      <a:pt x="321310" y="241300"/>
                    </a:lnTo>
                    <a:lnTo>
                      <a:pt x="307340" y="194310"/>
                    </a:lnTo>
                    <a:lnTo>
                      <a:pt x="289560" y="151130"/>
                    </a:lnTo>
                    <a:lnTo>
                      <a:pt x="279400" y="129540"/>
                    </a:lnTo>
                    <a:lnTo>
                      <a:pt x="269240" y="110490"/>
                    </a:lnTo>
                    <a:lnTo>
                      <a:pt x="257810" y="92710"/>
                    </a:lnTo>
                    <a:lnTo>
                      <a:pt x="246380" y="76200"/>
                    </a:lnTo>
                    <a:lnTo>
                      <a:pt x="233680" y="59690"/>
                    </a:lnTo>
                    <a:lnTo>
                      <a:pt x="220980" y="45720"/>
                    </a:lnTo>
                    <a:lnTo>
                      <a:pt x="207010" y="34290"/>
                    </a:lnTo>
                    <a:lnTo>
                      <a:pt x="193040" y="22860"/>
                    </a:lnTo>
                    <a:lnTo>
                      <a:pt x="176530" y="13970"/>
                    </a:lnTo>
                    <a:lnTo>
                      <a:pt x="161290" y="7620"/>
                    </a:lnTo>
                    <a:lnTo>
                      <a:pt x="144780" y="2540"/>
                    </a:lnTo>
                    <a:lnTo>
                      <a:pt x="127000" y="0"/>
                    </a:lnTo>
                    <a:lnTo>
                      <a:pt x="109220" y="0"/>
                    </a:lnTo>
                    <a:lnTo>
                      <a:pt x="90170" y="3810"/>
                    </a:lnTo>
                    <a:lnTo>
                      <a:pt x="71120" y="889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1404239" y="1043940"/>
                <a:ext cx="54230" cy="53849"/>
              </a:xfrm>
              <a:custGeom>
                <a:avLst/>
                <a:gdLst/>
                <a:ahLst/>
                <a:cxnLst/>
                <a:rect l="0" t="0" r="0" b="0"/>
                <a:pathLst>
                  <a:path w="54230" h="53849">
                    <a:moveTo>
                      <a:pt x="54229" y="27432"/>
                    </a:moveTo>
                    <a:lnTo>
                      <a:pt x="51435" y="37465"/>
                    </a:lnTo>
                    <a:lnTo>
                      <a:pt x="45593" y="45593"/>
                    </a:lnTo>
                    <a:lnTo>
                      <a:pt x="36957" y="51435"/>
                    </a:lnTo>
                    <a:lnTo>
                      <a:pt x="27432" y="53848"/>
                    </a:lnTo>
                    <a:lnTo>
                      <a:pt x="16891" y="51435"/>
                    </a:lnTo>
                    <a:lnTo>
                      <a:pt x="8255" y="45593"/>
                    </a:lnTo>
                    <a:lnTo>
                      <a:pt x="2413" y="37465"/>
                    </a:lnTo>
                    <a:lnTo>
                      <a:pt x="0" y="27432"/>
                    </a:lnTo>
                    <a:lnTo>
                      <a:pt x="2413" y="16891"/>
                    </a:lnTo>
                    <a:lnTo>
                      <a:pt x="8255" y="8255"/>
                    </a:lnTo>
                    <a:lnTo>
                      <a:pt x="16891" y="2413"/>
                    </a:lnTo>
                    <a:lnTo>
                      <a:pt x="27432" y="0"/>
                    </a:lnTo>
                    <a:lnTo>
                      <a:pt x="36957" y="2413"/>
                    </a:lnTo>
                    <a:lnTo>
                      <a:pt x="45593" y="8255"/>
                    </a:lnTo>
                    <a:lnTo>
                      <a:pt x="51435" y="16891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1403350" y="1043940"/>
                <a:ext cx="54611" cy="53341"/>
              </a:xfrm>
              <a:custGeom>
                <a:avLst/>
                <a:gdLst/>
                <a:ahLst/>
                <a:cxnLst/>
                <a:rect l="0" t="0" r="0" b="0"/>
                <a:pathLst>
                  <a:path w="54611" h="53341">
                    <a:moveTo>
                      <a:pt x="54610" y="27940"/>
                    </a:moveTo>
                    <a:lnTo>
                      <a:pt x="52070" y="38100"/>
                    </a:lnTo>
                    <a:lnTo>
                      <a:pt x="45720" y="45720"/>
                    </a:lnTo>
                    <a:lnTo>
                      <a:pt x="38100" y="52070"/>
                    </a:lnTo>
                    <a:lnTo>
                      <a:pt x="27940" y="53340"/>
                    </a:lnTo>
                    <a:lnTo>
                      <a:pt x="17780" y="52070"/>
                    </a:lnTo>
                    <a:lnTo>
                      <a:pt x="8890" y="45720"/>
                    </a:lnTo>
                    <a:lnTo>
                      <a:pt x="2540" y="38100"/>
                    </a:lnTo>
                    <a:lnTo>
                      <a:pt x="0" y="27940"/>
                    </a:lnTo>
                    <a:lnTo>
                      <a:pt x="2540" y="16510"/>
                    </a:lnTo>
                    <a:lnTo>
                      <a:pt x="8890" y="7620"/>
                    </a:lnTo>
                    <a:lnTo>
                      <a:pt x="17780" y="2540"/>
                    </a:lnTo>
                    <a:lnTo>
                      <a:pt x="27940" y="0"/>
                    </a:lnTo>
                    <a:lnTo>
                      <a:pt x="38100" y="2540"/>
                    </a:lnTo>
                    <a:lnTo>
                      <a:pt x="45720" y="7620"/>
                    </a:lnTo>
                    <a:lnTo>
                      <a:pt x="52070" y="1651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1936623" y="1120267"/>
                <a:ext cx="215012" cy="382144"/>
              </a:xfrm>
              <a:custGeom>
                <a:avLst/>
                <a:gdLst/>
                <a:ahLst/>
                <a:cxnLst/>
                <a:rect l="0" t="0" r="0" b="0"/>
                <a:pathLst>
                  <a:path w="215012" h="382144">
                    <a:moveTo>
                      <a:pt x="43180" y="6223"/>
                    </a:moveTo>
                    <a:lnTo>
                      <a:pt x="55626" y="2413"/>
                    </a:lnTo>
                    <a:lnTo>
                      <a:pt x="66675" y="0"/>
                    </a:lnTo>
                    <a:lnTo>
                      <a:pt x="77724" y="0"/>
                    </a:lnTo>
                    <a:lnTo>
                      <a:pt x="88773" y="1905"/>
                    </a:lnTo>
                    <a:lnTo>
                      <a:pt x="98806" y="5334"/>
                    </a:lnTo>
                    <a:lnTo>
                      <a:pt x="108458" y="10160"/>
                    </a:lnTo>
                    <a:lnTo>
                      <a:pt x="118110" y="15875"/>
                    </a:lnTo>
                    <a:lnTo>
                      <a:pt x="135763" y="33147"/>
                    </a:lnTo>
                    <a:lnTo>
                      <a:pt x="151638" y="54229"/>
                    </a:lnTo>
                    <a:lnTo>
                      <a:pt x="165608" y="79248"/>
                    </a:lnTo>
                    <a:lnTo>
                      <a:pt x="178054" y="108585"/>
                    </a:lnTo>
                    <a:lnTo>
                      <a:pt x="188595" y="139700"/>
                    </a:lnTo>
                    <a:lnTo>
                      <a:pt x="197739" y="173355"/>
                    </a:lnTo>
                    <a:lnTo>
                      <a:pt x="204470" y="208407"/>
                    </a:lnTo>
                    <a:lnTo>
                      <a:pt x="209677" y="243840"/>
                    </a:lnTo>
                    <a:lnTo>
                      <a:pt x="213614" y="279400"/>
                    </a:lnTo>
                    <a:lnTo>
                      <a:pt x="215011" y="313944"/>
                    </a:lnTo>
                    <a:lnTo>
                      <a:pt x="215011" y="347091"/>
                    </a:lnTo>
                    <a:lnTo>
                      <a:pt x="213106" y="378333"/>
                    </a:lnTo>
                    <a:lnTo>
                      <a:pt x="202565" y="376809"/>
                    </a:lnTo>
                    <a:lnTo>
                      <a:pt x="192913" y="376809"/>
                    </a:lnTo>
                    <a:lnTo>
                      <a:pt x="177546" y="378333"/>
                    </a:lnTo>
                    <a:lnTo>
                      <a:pt x="165989" y="381127"/>
                    </a:lnTo>
                    <a:lnTo>
                      <a:pt x="157861" y="382143"/>
                    </a:lnTo>
                    <a:lnTo>
                      <a:pt x="156972" y="367284"/>
                    </a:lnTo>
                    <a:lnTo>
                      <a:pt x="155448" y="350901"/>
                    </a:lnTo>
                    <a:lnTo>
                      <a:pt x="150749" y="314452"/>
                    </a:lnTo>
                    <a:lnTo>
                      <a:pt x="144399" y="275590"/>
                    </a:lnTo>
                    <a:lnTo>
                      <a:pt x="136271" y="234823"/>
                    </a:lnTo>
                    <a:lnTo>
                      <a:pt x="126746" y="194437"/>
                    </a:lnTo>
                    <a:lnTo>
                      <a:pt x="115189" y="156464"/>
                    </a:lnTo>
                    <a:lnTo>
                      <a:pt x="102743" y="121539"/>
                    </a:lnTo>
                    <a:lnTo>
                      <a:pt x="94996" y="106553"/>
                    </a:lnTo>
                    <a:lnTo>
                      <a:pt x="87757" y="92202"/>
                    </a:lnTo>
                    <a:lnTo>
                      <a:pt x="80137" y="102235"/>
                    </a:lnTo>
                    <a:lnTo>
                      <a:pt x="73406" y="109982"/>
                    </a:lnTo>
                    <a:lnTo>
                      <a:pt x="66167" y="116205"/>
                    </a:lnTo>
                    <a:lnTo>
                      <a:pt x="59055" y="120523"/>
                    </a:lnTo>
                    <a:lnTo>
                      <a:pt x="45593" y="124841"/>
                    </a:lnTo>
                    <a:lnTo>
                      <a:pt x="33528" y="123444"/>
                    </a:lnTo>
                    <a:lnTo>
                      <a:pt x="22098" y="118110"/>
                    </a:lnTo>
                    <a:lnTo>
                      <a:pt x="12954" y="108585"/>
                    </a:lnTo>
                    <a:lnTo>
                      <a:pt x="5715" y="97028"/>
                    </a:lnTo>
                    <a:lnTo>
                      <a:pt x="1905" y="83058"/>
                    </a:lnTo>
                    <a:lnTo>
                      <a:pt x="0" y="72517"/>
                    </a:lnTo>
                    <a:lnTo>
                      <a:pt x="508" y="61468"/>
                    </a:lnTo>
                    <a:lnTo>
                      <a:pt x="2794" y="50927"/>
                    </a:lnTo>
                    <a:lnTo>
                      <a:pt x="6223" y="40894"/>
                    </a:lnTo>
                    <a:lnTo>
                      <a:pt x="11049" y="31242"/>
                    </a:lnTo>
                    <a:lnTo>
                      <a:pt x="16764" y="23622"/>
                    </a:lnTo>
                    <a:lnTo>
                      <a:pt x="24003" y="16891"/>
                    </a:lnTo>
                    <a:lnTo>
                      <a:pt x="31115" y="11557"/>
                    </a:lnTo>
                    <a:close/>
                  </a:path>
                </a:pathLst>
              </a:custGeom>
              <a:solidFill>
                <a:srgbClr val="EFEFEF"/>
              </a:solidFill>
              <a:ln w="0" cap="flat" cmpd="sng" algn="ctr">
                <a:solidFill>
                  <a:srgbClr val="EFEFE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1936750" y="1120140"/>
                <a:ext cx="214631" cy="382271"/>
              </a:xfrm>
              <a:custGeom>
                <a:avLst/>
                <a:gdLst/>
                <a:ahLst/>
                <a:cxnLst/>
                <a:rect l="0" t="0" r="0" b="0"/>
                <a:pathLst>
                  <a:path w="214631" h="382271">
                    <a:moveTo>
                      <a:pt x="30480" y="11430"/>
                    </a:moveTo>
                    <a:lnTo>
                      <a:pt x="24130" y="16510"/>
                    </a:lnTo>
                    <a:lnTo>
                      <a:pt x="16510" y="24130"/>
                    </a:lnTo>
                    <a:lnTo>
                      <a:pt x="10160" y="31750"/>
                    </a:lnTo>
                    <a:lnTo>
                      <a:pt x="5080" y="40640"/>
                    </a:lnTo>
                    <a:lnTo>
                      <a:pt x="2540" y="50800"/>
                    </a:lnTo>
                    <a:lnTo>
                      <a:pt x="0" y="60960"/>
                    </a:lnTo>
                    <a:lnTo>
                      <a:pt x="0" y="72390"/>
                    </a:lnTo>
                    <a:lnTo>
                      <a:pt x="1270" y="83820"/>
                    </a:lnTo>
                    <a:lnTo>
                      <a:pt x="5080" y="97790"/>
                    </a:lnTo>
                    <a:lnTo>
                      <a:pt x="12700" y="109220"/>
                    </a:lnTo>
                    <a:lnTo>
                      <a:pt x="21590" y="118110"/>
                    </a:lnTo>
                    <a:lnTo>
                      <a:pt x="33020" y="123190"/>
                    </a:lnTo>
                    <a:lnTo>
                      <a:pt x="45720" y="124460"/>
                    </a:lnTo>
                    <a:lnTo>
                      <a:pt x="58420" y="120650"/>
                    </a:lnTo>
                    <a:lnTo>
                      <a:pt x="66040" y="116840"/>
                    </a:lnTo>
                    <a:lnTo>
                      <a:pt x="72390" y="110490"/>
                    </a:lnTo>
                    <a:lnTo>
                      <a:pt x="80010" y="102870"/>
                    </a:lnTo>
                    <a:lnTo>
                      <a:pt x="87630" y="92710"/>
                    </a:lnTo>
                    <a:lnTo>
                      <a:pt x="93980" y="106680"/>
                    </a:lnTo>
                    <a:lnTo>
                      <a:pt x="102870" y="121920"/>
                    </a:lnTo>
                    <a:lnTo>
                      <a:pt x="114300" y="156210"/>
                    </a:lnTo>
                    <a:lnTo>
                      <a:pt x="125730" y="194310"/>
                    </a:lnTo>
                    <a:lnTo>
                      <a:pt x="135890" y="234950"/>
                    </a:lnTo>
                    <a:lnTo>
                      <a:pt x="143510" y="275590"/>
                    </a:lnTo>
                    <a:lnTo>
                      <a:pt x="149860" y="314960"/>
                    </a:lnTo>
                    <a:lnTo>
                      <a:pt x="154940" y="350520"/>
                    </a:lnTo>
                    <a:lnTo>
                      <a:pt x="156210" y="367030"/>
                    </a:lnTo>
                    <a:lnTo>
                      <a:pt x="157480" y="382270"/>
                    </a:lnTo>
                    <a:lnTo>
                      <a:pt x="165100" y="381000"/>
                    </a:lnTo>
                    <a:lnTo>
                      <a:pt x="176530" y="378460"/>
                    </a:lnTo>
                    <a:lnTo>
                      <a:pt x="191770" y="377190"/>
                    </a:lnTo>
                    <a:lnTo>
                      <a:pt x="201930" y="377190"/>
                    </a:lnTo>
                    <a:lnTo>
                      <a:pt x="212090" y="378460"/>
                    </a:lnTo>
                    <a:lnTo>
                      <a:pt x="214630" y="346710"/>
                    </a:lnTo>
                    <a:lnTo>
                      <a:pt x="214630" y="313690"/>
                    </a:lnTo>
                    <a:lnTo>
                      <a:pt x="213360" y="279400"/>
                    </a:lnTo>
                    <a:lnTo>
                      <a:pt x="209550" y="243840"/>
                    </a:lnTo>
                    <a:lnTo>
                      <a:pt x="204470" y="208280"/>
                    </a:lnTo>
                    <a:lnTo>
                      <a:pt x="196850" y="173990"/>
                    </a:lnTo>
                    <a:lnTo>
                      <a:pt x="187960" y="139700"/>
                    </a:lnTo>
                    <a:lnTo>
                      <a:pt x="177800" y="109220"/>
                    </a:lnTo>
                    <a:lnTo>
                      <a:pt x="165100" y="78740"/>
                    </a:lnTo>
                    <a:lnTo>
                      <a:pt x="151130" y="54610"/>
                    </a:lnTo>
                    <a:lnTo>
                      <a:pt x="134620" y="33020"/>
                    </a:lnTo>
                    <a:lnTo>
                      <a:pt x="118110" y="16510"/>
                    </a:lnTo>
                    <a:lnTo>
                      <a:pt x="107950" y="10160"/>
                    </a:lnTo>
                    <a:lnTo>
                      <a:pt x="97790" y="5080"/>
                    </a:lnTo>
                    <a:lnTo>
                      <a:pt x="87630" y="2540"/>
                    </a:lnTo>
                    <a:lnTo>
                      <a:pt x="77470" y="0"/>
                    </a:lnTo>
                    <a:lnTo>
                      <a:pt x="66040" y="0"/>
                    </a:lnTo>
                    <a:lnTo>
                      <a:pt x="54610" y="2540"/>
                    </a:lnTo>
                    <a:lnTo>
                      <a:pt x="43180" y="63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1720088" y="1115060"/>
                <a:ext cx="215012" cy="382017"/>
              </a:xfrm>
              <a:custGeom>
                <a:avLst/>
                <a:gdLst/>
                <a:ahLst/>
                <a:cxnLst/>
                <a:rect l="0" t="0" r="0" b="0"/>
                <a:pathLst>
                  <a:path w="215012" h="382017">
                    <a:moveTo>
                      <a:pt x="183896" y="11938"/>
                    </a:moveTo>
                    <a:lnTo>
                      <a:pt x="191008" y="16764"/>
                    </a:lnTo>
                    <a:lnTo>
                      <a:pt x="198247" y="23495"/>
                    </a:lnTo>
                    <a:lnTo>
                      <a:pt x="203962" y="31115"/>
                    </a:lnTo>
                    <a:lnTo>
                      <a:pt x="209296" y="40767"/>
                    </a:lnTo>
                    <a:lnTo>
                      <a:pt x="212217" y="50800"/>
                    </a:lnTo>
                    <a:lnTo>
                      <a:pt x="214630" y="61468"/>
                    </a:lnTo>
                    <a:lnTo>
                      <a:pt x="215011" y="72009"/>
                    </a:lnTo>
                    <a:lnTo>
                      <a:pt x="213614" y="83058"/>
                    </a:lnTo>
                    <a:lnTo>
                      <a:pt x="209296" y="96901"/>
                    </a:lnTo>
                    <a:lnTo>
                      <a:pt x="202565" y="108458"/>
                    </a:lnTo>
                    <a:lnTo>
                      <a:pt x="193040" y="118110"/>
                    </a:lnTo>
                    <a:lnTo>
                      <a:pt x="181991" y="123825"/>
                    </a:lnTo>
                    <a:lnTo>
                      <a:pt x="169418" y="124714"/>
                    </a:lnTo>
                    <a:lnTo>
                      <a:pt x="156464" y="120396"/>
                    </a:lnTo>
                    <a:lnTo>
                      <a:pt x="148844" y="115697"/>
                    </a:lnTo>
                    <a:lnTo>
                      <a:pt x="142113" y="109855"/>
                    </a:lnTo>
                    <a:lnTo>
                      <a:pt x="134874" y="102235"/>
                    </a:lnTo>
                    <a:lnTo>
                      <a:pt x="127762" y="92075"/>
                    </a:lnTo>
                    <a:lnTo>
                      <a:pt x="120015" y="106553"/>
                    </a:lnTo>
                    <a:lnTo>
                      <a:pt x="113284" y="121412"/>
                    </a:lnTo>
                    <a:lnTo>
                      <a:pt x="99822" y="156464"/>
                    </a:lnTo>
                    <a:lnTo>
                      <a:pt x="88392" y="194310"/>
                    </a:lnTo>
                    <a:lnTo>
                      <a:pt x="78740" y="235204"/>
                    </a:lnTo>
                    <a:lnTo>
                      <a:pt x="71120" y="275463"/>
                    </a:lnTo>
                    <a:lnTo>
                      <a:pt x="64389" y="314325"/>
                    </a:lnTo>
                    <a:lnTo>
                      <a:pt x="60452" y="350901"/>
                    </a:lnTo>
                    <a:lnTo>
                      <a:pt x="58166" y="366649"/>
                    </a:lnTo>
                    <a:lnTo>
                      <a:pt x="57150" y="382016"/>
                    </a:lnTo>
                    <a:lnTo>
                      <a:pt x="49911" y="381127"/>
                    </a:lnTo>
                    <a:lnTo>
                      <a:pt x="37465" y="378206"/>
                    </a:lnTo>
                    <a:lnTo>
                      <a:pt x="22098" y="376809"/>
                    </a:lnTo>
                    <a:lnTo>
                      <a:pt x="12954" y="376809"/>
                    </a:lnTo>
                    <a:lnTo>
                      <a:pt x="2413" y="378206"/>
                    </a:lnTo>
                    <a:lnTo>
                      <a:pt x="0" y="346964"/>
                    </a:lnTo>
                    <a:lnTo>
                      <a:pt x="0" y="313944"/>
                    </a:lnTo>
                    <a:lnTo>
                      <a:pt x="1905" y="278892"/>
                    </a:lnTo>
                    <a:lnTo>
                      <a:pt x="5334" y="243840"/>
                    </a:lnTo>
                    <a:lnTo>
                      <a:pt x="10541" y="208280"/>
                    </a:lnTo>
                    <a:lnTo>
                      <a:pt x="18288" y="173228"/>
                    </a:lnTo>
                    <a:lnTo>
                      <a:pt x="26416" y="140081"/>
                    </a:lnTo>
                    <a:lnTo>
                      <a:pt x="37465" y="108458"/>
                    </a:lnTo>
                    <a:lnTo>
                      <a:pt x="49911" y="79121"/>
                    </a:lnTo>
                    <a:lnTo>
                      <a:pt x="63881" y="54229"/>
                    </a:lnTo>
                    <a:lnTo>
                      <a:pt x="79756" y="32639"/>
                    </a:lnTo>
                    <a:lnTo>
                      <a:pt x="88392" y="24003"/>
                    </a:lnTo>
                    <a:lnTo>
                      <a:pt x="97409" y="15748"/>
                    </a:lnTo>
                    <a:lnTo>
                      <a:pt x="106553" y="10033"/>
                    </a:lnTo>
                    <a:lnTo>
                      <a:pt x="116205" y="4826"/>
                    </a:lnTo>
                    <a:lnTo>
                      <a:pt x="126746" y="1905"/>
                    </a:lnTo>
                    <a:lnTo>
                      <a:pt x="137287" y="0"/>
                    </a:lnTo>
                    <a:lnTo>
                      <a:pt x="148336" y="0"/>
                    </a:lnTo>
                    <a:lnTo>
                      <a:pt x="160401" y="2413"/>
                    </a:lnTo>
                    <a:lnTo>
                      <a:pt x="171831" y="6223"/>
                    </a:lnTo>
                    <a:close/>
                  </a:path>
                </a:pathLst>
              </a:custGeom>
              <a:solidFill>
                <a:srgbClr val="F4F4F4"/>
              </a:solidFill>
              <a:ln w="0" cap="flat" cmpd="sng" algn="ctr">
                <a:solidFill>
                  <a:srgbClr val="F4F4F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1719580" y="1115060"/>
                <a:ext cx="214631" cy="382271"/>
              </a:xfrm>
              <a:custGeom>
                <a:avLst/>
                <a:gdLst/>
                <a:ahLst/>
                <a:cxnLst/>
                <a:rect l="0" t="0" r="0" b="0"/>
                <a:pathLst>
                  <a:path w="214631" h="382271">
                    <a:moveTo>
                      <a:pt x="184150" y="11430"/>
                    </a:moveTo>
                    <a:lnTo>
                      <a:pt x="190500" y="16510"/>
                    </a:lnTo>
                    <a:lnTo>
                      <a:pt x="198120" y="24130"/>
                    </a:lnTo>
                    <a:lnTo>
                      <a:pt x="204470" y="31750"/>
                    </a:lnTo>
                    <a:lnTo>
                      <a:pt x="209550" y="40640"/>
                    </a:lnTo>
                    <a:lnTo>
                      <a:pt x="212090" y="50800"/>
                    </a:lnTo>
                    <a:lnTo>
                      <a:pt x="214630" y="60960"/>
                    </a:lnTo>
                    <a:lnTo>
                      <a:pt x="214630" y="72390"/>
                    </a:lnTo>
                    <a:lnTo>
                      <a:pt x="213360" y="82550"/>
                    </a:lnTo>
                    <a:lnTo>
                      <a:pt x="209550" y="96520"/>
                    </a:lnTo>
                    <a:lnTo>
                      <a:pt x="203200" y="107950"/>
                    </a:lnTo>
                    <a:lnTo>
                      <a:pt x="193040" y="118110"/>
                    </a:lnTo>
                    <a:lnTo>
                      <a:pt x="181610" y="123190"/>
                    </a:lnTo>
                    <a:lnTo>
                      <a:pt x="170180" y="124460"/>
                    </a:lnTo>
                    <a:lnTo>
                      <a:pt x="156210" y="120650"/>
                    </a:lnTo>
                    <a:lnTo>
                      <a:pt x="148590" y="115570"/>
                    </a:lnTo>
                    <a:lnTo>
                      <a:pt x="142240" y="109220"/>
                    </a:lnTo>
                    <a:lnTo>
                      <a:pt x="134620" y="102870"/>
                    </a:lnTo>
                    <a:lnTo>
                      <a:pt x="128270" y="91440"/>
                    </a:lnTo>
                    <a:lnTo>
                      <a:pt x="120650" y="106680"/>
                    </a:lnTo>
                    <a:lnTo>
                      <a:pt x="113030" y="121920"/>
                    </a:lnTo>
                    <a:lnTo>
                      <a:pt x="100330" y="156210"/>
                    </a:lnTo>
                    <a:lnTo>
                      <a:pt x="88900" y="194310"/>
                    </a:lnTo>
                    <a:lnTo>
                      <a:pt x="78740" y="234950"/>
                    </a:lnTo>
                    <a:lnTo>
                      <a:pt x="71120" y="275590"/>
                    </a:lnTo>
                    <a:lnTo>
                      <a:pt x="64770" y="314960"/>
                    </a:lnTo>
                    <a:lnTo>
                      <a:pt x="60960" y="350520"/>
                    </a:lnTo>
                    <a:lnTo>
                      <a:pt x="58420" y="367030"/>
                    </a:lnTo>
                    <a:lnTo>
                      <a:pt x="57150" y="382270"/>
                    </a:lnTo>
                    <a:lnTo>
                      <a:pt x="49530" y="381000"/>
                    </a:lnTo>
                    <a:lnTo>
                      <a:pt x="38100" y="378460"/>
                    </a:lnTo>
                    <a:lnTo>
                      <a:pt x="21590" y="377190"/>
                    </a:lnTo>
                    <a:lnTo>
                      <a:pt x="12700" y="377190"/>
                    </a:lnTo>
                    <a:lnTo>
                      <a:pt x="2540" y="378460"/>
                    </a:lnTo>
                    <a:lnTo>
                      <a:pt x="0" y="346710"/>
                    </a:lnTo>
                    <a:lnTo>
                      <a:pt x="0" y="313690"/>
                    </a:lnTo>
                    <a:lnTo>
                      <a:pt x="2540" y="279400"/>
                    </a:lnTo>
                    <a:lnTo>
                      <a:pt x="5080" y="243840"/>
                    </a:lnTo>
                    <a:lnTo>
                      <a:pt x="10160" y="208280"/>
                    </a:lnTo>
                    <a:lnTo>
                      <a:pt x="19050" y="172720"/>
                    </a:lnTo>
                    <a:lnTo>
                      <a:pt x="26670" y="139700"/>
                    </a:lnTo>
                    <a:lnTo>
                      <a:pt x="38100" y="107950"/>
                    </a:lnTo>
                    <a:lnTo>
                      <a:pt x="49530" y="78740"/>
                    </a:lnTo>
                    <a:lnTo>
                      <a:pt x="63500" y="54610"/>
                    </a:lnTo>
                    <a:lnTo>
                      <a:pt x="80010" y="33020"/>
                    </a:lnTo>
                    <a:lnTo>
                      <a:pt x="88900" y="24130"/>
                    </a:lnTo>
                    <a:lnTo>
                      <a:pt x="97790" y="15240"/>
                    </a:lnTo>
                    <a:lnTo>
                      <a:pt x="106680" y="10160"/>
                    </a:lnTo>
                    <a:lnTo>
                      <a:pt x="116840" y="5080"/>
                    </a:lnTo>
                    <a:lnTo>
                      <a:pt x="127000" y="1270"/>
                    </a:lnTo>
                    <a:lnTo>
                      <a:pt x="137160" y="0"/>
                    </a:lnTo>
                    <a:lnTo>
                      <a:pt x="148590" y="0"/>
                    </a:lnTo>
                    <a:lnTo>
                      <a:pt x="160020" y="2540"/>
                    </a:lnTo>
                    <a:lnTo>
                      <a:pt x="171450" y="63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2" name="Freeform 51"/>
              <p:cNvSpPr/>
              <p:nvPr/>
            </p:nvSpPr>
            <p:spPr>
              <a:xfrm>
                <a:off x="1866011" y="930656"/>
                <a:ext cx="152655" cy="212218"/>
              </a:xfrm>
              <a:custGeom>
                <a:avLst/>
                <a:gdLst/>
                <a:ahLst/>
                <a:cxnLst/>
                <a:rect l="0" t="0" r="0" b="0"/>
                <a:pathLst>
                  <a:path w="152655" h="212218">
                    <a:moveTo>
                      <a:pt x="1016" y="101854"/>
                    </a:moveTo>
                    <a:lnTo>
                      <a:pt x="0" y="96520"/>
                    </a:lnTo>
                    <a:lnTo>
                      <a:pt x="0" y="84074"/>
                    </a:lnTo>
                    <a:lnTo>
                      <a:pt x="3429" y="73533"/>
                    </a:lnTo>
                    <a:lnTo>
                      <a:pt x="5334" y="70612"/>
                    </a:lnTo>
                    <a:lnTo>
                      <a:pt x="8636" y="68199"/>
                    </a:lnTo>
                    <a:lnTo>
                      <a:pt x="7747" y="63881"/>
                    </a:lnTo>
                    <a:lnTo>
                      <a:pt x="7747" y="58674"/>
                    </a:lnTo>
                    <a:lnTo>
                      <a:pt x="10160" y="49022"/>
                    </a:lnTo>
                    <a:lnTo>
                      <a:pt x="14859" y="41275"/>
                    </a:lnTo>
                    <a:lnTo>
                      <a:pt x="18288" y="39878"/>
                    </a:lnTo>
                    <a:lnTo>
                      <a:pt x="20701" y="39370"/>
                    </a:lnTo>
                    <a:lnTo>
                      <a:pt x="23495" y="28829"/>
                    </a:lnTo>
                    <a:lnTo>
                      <a:pt x="29718" y="20193"/>
                    </a:lnTo>
                    <a:lnTo>
                      <a:pt x="36449" y="15367"/>
                    </a:lnTo>
                    <a:lnTo>
                      <a:pt x="39878" y="14478"/>
                    </a:lnTo>
                    <a:lnTo>
                      <a:pt x="41783" y="14986"/>
                    </a:lnTo>
                    <a:lnTo>
                      <a:pt x="44704" y="11557"/>
                    </a:lnTo>
                    <a:lnTo>
                      <a:pt x="48006" y="8255"/>
                    </a:lnTo>
                    <a:lnTo>
                      <a:pt x="58039" y="2921"/>
                    </a:lnTo>
                    <a:lnTo>
                      <a:pt x="68707" y="1016"/>
                    </a:lnTo>
                    <a:lnTo>
                      <a:pt x="72517" y="1524"/>
                    </a:lnTo>
                    <a:lnTo>
                      <a:pt x="75438" y="2921"/>
                    </a:lnTo>
                    <a:lnTo>
                      <a:pt x="78232" y="1524"/>
                    </a:lnTo>
                    <a:lnTo>
                      <a:pt x="82550" y="0"/>
                    </a:lnTo>
                    <a:lnTo>
                      <a:pt x="92202" y="2413"/>
                    </a:lnTo>
                    <a:lnTo>
                      <a:pt x="101727" y="7747"/>
                    </a:lnTo>
                    <a:lnTo>
                      <a:pt x="108458" y="14478"/>
                    </a:lnTo>
                    <a:lnTo>
                      <a:pt x="116713" y="15367"/>
                    </a:lnTo>
                    <a:lnTo>
                      <a:pt x="124841" y="22098"/>
                    </a:lnTo>
                    <a:lnTo>
                      <a:pt x="129667" y="30353"/>
                    </a:lnTo>
                    <a:lnTo>
                      <a:pt x="130048" y="39370"/>
                    </a:lnTo>
                    <a:lnTo>
                      <a:pt x="134874" y="40894"/>
                    </a:lnTo>
                    <a:lnTo>
                      <a:pt x="138303" y="43688"/>
                    </a:lnTo>
                    <a:lnTo>
                      <a:pt x="143510" y="51943"/>
                    </a:lnTo>
                    <a:lnTo>
                      <a:pt x="145923" y="61468"/>
                    </a:lnTo>
                    <a:lnTo>
                      <a:pt x="145034" y="66294"/>
                    </a:lnTo>
                    <a:lnTo>
                      <a:pt x="142621" y="70104"/>
                    </a:lnTo>
                    <a:lnTo>
                      <a:pt x="146431" y="72009"/>
                    </a:lnTo>
                    <a:lnTo>
                      <a:pt x="149352" y="75946"/>
                    </a:lnTo>
                    <a:lnTo>
                      <a:pt x="151638" y="81153"/>
                    </a:lnTo>
                    <a:lnTo>
                      <a:pt x="152654" y="86995"/>
                    </a:lnTo>
                    <a:lnTo>
                      <a:pt x="152146" y="98425"/>
                    </a:lnTo>
                    <a:lnTo>
                      <a:pt x="150241" y="103251"/>
                    </a:lnTo>
                    <a:lnTo>
                      <a:pt x="147320" y="106553"/>
                    </a:lnTo>
                    <a:lnTo>
                      <a:pt x="149352" y="110490"/>
                    </a:lnTo>
                    <a:lnTo>
                      <a:pt x="151257" y="115697"/>
                    </a:lnTo>
                    <a:lnTo>
                      <a:pt x="152146" y="128270"/>
                    </a:lnTo>
                    <a:lnTo>
                      <a:pt x="151257" y="133477"/>
                    </a:lnTo>
                    <a:lnTo>
                      <a:pt x="148844" y="137795"/>
                    </a:lnTo>
                    <a:lnTo>
                      <a:pt x="146431" y="141224"/>
                    </a:lnTo>
                    <a:lnTo>
                      <a:pt x="142621" y="143129"/>
                    </a:lnTo>
                    <a:lnTo>
                      <a:pt x="145034" y="146939"/>
                    </a:lnTo>
                    <a:lnTo>
                      <a:pt x="145415" y="151765"/>
                    </a:lnTo>
                    <a:lnTo>
                      <a:pt x="143002" y="162306"/>
                    </a:lnTo>
                    <a:lnTo>
                      <a:pt x="136779" y="170434"/>
                    </a:lnTo>
                    <a:lnTo>
                      <a:pt x="133477" y="172339"/>
                    </a:lnTo>
                    <a:lnTo>
                      <a:pt x="130556" y="172339"/>
                    </a:lnTo>
                    <a:lnTo>
                      <a:pt x="130556" y="179070"/>
                    </a:lnTo>
                    <a:lnTo>
                      <a:pt x="127762" y="186817"/>
                    </a:lnTo>
                    <a:lnTo>
                      <a:pt x="122428" y="192024"/>
                    </a:lnTo>
                    <a:lnTo>
                      <a:pt x="118618" y="193548"/>
                    </a:lnTo>
                    <a:lnTo>
                      <a:pt x="114300" y="193040"/>
                    </a:lnTo>
                    <a:lnTo>
                      <a:pt x="111887" y="197866"/>
                    </a:lnTo>
                    <a:lnTo>
                      <a:pt x="108458" y="201676"/>
                    </a:lnTo>
                    <a:lnTo>
                      <a:pt x="97917" y="208407"/>
                    </a:lnTo>
                    <a:lnTo>
                      <a:pt x="85979" y="212217"/>
                    </a:lnTo>
                    <a:lnTo>
                      <a:pt x="80137" y="211709"/>
                    </a:lnTo>
                    <a:lnTo>
                      <a:pt x="75438" y="209296"/>
                    </a:lnTo>
                    <a:lnTo>
                      <a:pt x="69596" y="211709"/>
                    </a:lnTo>
                    <a:lnTo>
                      <a:pt x="63881" y="212217"/>
                    </a:lnTo>
                    <a:lnTo>
                      <a:pt x="52324" y="208915"/>
                    </a:lnTo>
                    <a:lnTo>
                      <a:pt x="43180" y="202565"/>
                    </a:lnTo>
                    <a:lnTo>
                      <a:pt x="37465" y="193548"/>
                    </a:lnTo>
                    <a:lnTo>
                      <a:pt x="30226" y="191516"/>
                    </a:lnTo>
                    <a:lnTo>
                      <a:pt x="23495" y="185801"/>
                    </a:lnTo>
                    <a:lnTo>
                      <a:pt x="18796" y="177165"/>
                    </a:lnTo>
                    <a:lnTo>
                      <a:pt x="18796" y="169545"/>
                    </a:lnTo>
                    <a:lnTo>
                      <a:pt x="12065" y="165227"/>
                    </a:lnTo>
                    <a:lnTo>
                      <a:pt x="8128" y="157480"/>
                    </a:lnTo>
                    <a:lnTo>
                      <a:pt x="5842" y="149352"/>
                    </a:lnTo>
                    <a:lnTo>
                      <a:pt x="8128" y="141224"/>
                    </a:lnTo>
                    <a:lnTo>
                      <a:pt x="5334" y="138303"/>
                    </a:lnTo>
                    <a:lnTo>
                      <a:pt x="2921" y="134493"/>
                    </a:lnTo>
                    <a:lnTo>
                      <a:pt x="0" y="123952"/>
                    </a:lnTo>
                    <a:lnTo>
                      <a:pt x="0" y="113792"/>
                    </a:lnTo>
                    <a:lnTo>
                      <a:pt x="1016" y="109474"/>
                    </a:lnTo>
                    <a:lnTo>
                      <a:pt x="3810" y="106553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3" name="Freeform 52"/>
              <p:cNvSpPr/>
              <p:nvPr/>
            </p:nvSpPr>
            <p:spPr>
              <a:xfrm>
                <a:off x="1865630" y="930910"/>
                <a:ext cx="152401" cy="212091"/>
              </a:xfrm>
              <a:custGeom>
                <a:avLst/>
                <a:gdLst/>
                <a:ahLst/>
                <a:cxnLst/>
                <a:rect l="0" t="0" r="0" b="0"/>
                <a:pathLst>
                  <a:path w="152401" h="212091">
                    <a:moveTo>
                      <a:pt x="3810" y="106680"/>
                    </a:moveTo>
                    <a:lnTo>
                      <a:pt x="1270" y="109220"/>
                    </a:lnTo>
                    <a:lnTo>
                      <a:pt x="0" y="113030"/>
                    </a:lnTo>
                    <a:lnTo>
                      <a:pt x="0" y="123190"/>
                    </a:lnTo>
                    <a:lnTo>
                      <a:pt x="2540" y="134620"/>
                    </a:lnTo>
                    <a:lnTo>
                      <a:pt x="5080" y="138430"/>
                    </a:lnTo>
                    <a:lnTo>
                      <a:pt x="7620" y="140970"/>
                    </a:lnTo>
                    <a:lnTo>
                      <a:pt x="6350" y="148590"/>
                    </a:lnTo>
                    <a:lnTo>
                      <a:pt x="7620" y="157480"/>
                    </a:lnTo>
                    <a:lnTo>
                      <a:pt x="12700" y="165100"/>
                    </a:lnTo>
                    <a:lnTo>
                      <a:pt x="19050" y="168910"/>
                    </a:lnTo>
                    <a:lnTo>
                      <a:pt x="19050" y="176530"/>
                    </a:lnTo>
                    <a:lnTo>
                      <a:pt x="24130" y="185420"/>
                    </a:lnTo>
                    <a:lnTo>
                      <a:pt x="30480" y="191770"/>
                    </a:lnTo>
                    <a:lnTo>
                      <a:pt x="38100" y="193040"/>
                    </a:lnTo>
                    <a:lnTo>
                      <a:pt x="43180" y="201930"/>
                    </a:lnTo>
                    <a:lnTo>
                      <a:pt x="52070" y="208280"/>
                    </a:lnTo>
                    <a:lnTo>
                      <a:pt x="63500" y="212090"/>
                    </a:lnTo>
                    <a:lnTo>
                      <a:pt x="69850" y="210820"/>
                    </a:lnTo>
                    <a:lnTo>
                      <a:pt x="74930" y="209550"/>
                    </a:lnTo>
                    <a:lnTo>
                      <a:pt x="80010" y="210820"/>
                    </a:lnTo>
                    <a:lnTo>
                      <a:pt x="86360" y="212090"/>
                    </a:lnTo>
                    <a:lnTo>
                      <a:pt x="97790" y="208280"/>
                    </a:lnTo>
                    <a:lnTo>
                      <a:pt x="107950" y="201930"/>
                    </a:lnTo>
                    <a:lnTo>
                      <a:pt x="111760" y="198120"/>
                    </a:lnTo>
                    <a:lnTo>
                      <a:pt x="114300" y="193040"/>
                    </a:lnTo>
                    <a:lnTo>
                      <a:pt x="118110" y="193040"/>
                    </a:lnTo>
                    <a:lnTo>
                      <a:pt x="121920" y="191770"/>
                    </a:lnTo>
                    <a:lnTo>
                      <a:pt x="128270" y="186690"/>
                    </a:lnTo>
                    <a:lnTo>
                      <a:pt x="130810" y="179070"/>
                    </a:lnTo>
                    <a:lnTo>
                      <a:pt x="130810" y="172720"/>
                    </a:lnTo>
                    <a:lnTo>
                      <a:pt x="133350" y="172720"/>
                    </a:lnTo>
                    <a:lnTo>
                      <a:pt x="137160" y="170180"/>
                    </a:lnTo>
                    <a:lnTo>
                      <a:pt x="143510" y="162560"/>
                    </a:lnTo>
                    <a:lnTo>
                      <a:pt x="146050" y="151130"/>
                    </a:lnTo>
                    <a:lnTo>
                      <a:pt x="144780" y="146050"/>
                    </a:lnTo>
                    <a:lnTo>
                      <a:pt x="142240" y="142240"/>
                    </a:lnTo>
                    <a:lnTo>
                      <a:pt x="146050" y="140970"/>
                    </a:lnTo>
                    <a:lnTo>
                      <a:pt x="148590" y="137160"/>
                    </a:lnTo>
                    <a:lnTo>
                      <a:pt x="151130" y="133350"/>
                    </a:lnTo>
                    <a:lnTo>
                      <a:pt x="152400" y="128270"/>
                    </a:lnTo>
                    <a:lnTo>
                      <a:pt x="151130" y="115570"/>
                    </a:lnTo>
                    <a:lnTo>
                      <a:pt x="149860" y="110490"/>
                    </a:lnTo>
                    <a:lnTo>
                      <a:pt x="147320" y="106680"/>
                    </a:lnTo>
                    <a:lnTo>
                      <a:pt x="149860" y="102870"/>
                    </a:lnTo>
                    <a:lnTo>
                      <a:pt x="152400" y="97790"/>
                    </a:lnTo>
                    <a:lnTo>
                      <a:pt x="152400" y="86360"/>
                    </a:lnTo>
                    <a:lnTo>
                      <a:pt x="151130" y="81280"/>
                    </a:lnTo>
                    <a:lnTo>
                      <a:pt x="149860" y="76200"/>
                    </a:lnTo>
                    <a:lnTo>
                      <a:pt x="146050" y="72390"/>
                    </a:lnTo>
                    <a:lnTo>
                      <a:pt x="142240" y="69850"/>
                    </a:lnTo>
                    <a:lnTo>
                      <a:pt x="144780" y="66040"/>
                    </a:lnTo>
                    <a:lnTo>
                      <a:pt x="146050" y="60960"/>
                    </a:lnTo>
                    <a:lnTo>
                      <a:pt x="143510" y="52070"/>
                    </a:lnTo>
                    <a:lnTo>
                      <a:pt x="138430" y="43180"/>
                    </a:lnTo>
                    <a:lnTo>
                      <a:pt x="134620" y="40640"/>
                    </a:lnTo>
                    <a:lnTo>
                      <a:pt x="129540" y="39370"/>
                    </a:lnTo>
                    <a:lnTo>
                      <a:pt x="129540" y="30480"/>
                    </a:lnTo>
                    <a:lnTo>
                      <a:pt x="124460" y="21590"/>
                    </a:lnTo>
                    <a:lnTo>
                      <a:pt x="116840" y="15240"/>
                    </a:lnTo>
                    <a:lnTo>
                      <a:pt x="107950" y="13970"/>
                    </a:lnTo>
                    <a:lnTo>
                      <a:pt x="101600" y="7620"/>
                    </a:lnTo>
                    <a:lnTo>
                      <a:pt x="92710" y="2540"/>
                    </a:lnTo>
                    <a:lnTo>
                      <a:pt x="82550" y="0"/>
                    </a:lnTo>
                    <a:lnTo>
                      <a:pt x="78740" y="1270"/>
                    </a:lnTo>
                    <a:lnTo>
                      <a:pt x="74930" y="2540"/>
                    </a:lnTo>
                    <a:lnTo>
                      <a:pt x="72390" y="1270"/>
                    </a:lnTo>
                    <a:lnTo>
                      <a:pt x="68580" y="1270"/>
                    </a:lnTo>
                    <a:lnTo>
                      <a:pt x="58420" y="2540"/>
                    </a:lnTo>
                    <a:lnTo>
                      <a:pt x="48260" y="7620"/>
                    </a:lnTo>
                    <a:lnTo>
                      <a:pt x="44450" y="11430"/>
                    </a:lnTo>
                    <a:lnTo>
                      <a:pt x="41910" y="15240"/>
                    </a:lnTo>
                    <a:lnTo>
                      <a:pt x="39370" y="13970"/>
                    </a:lnTo>
                    <a:lnTo>
                      <a:pt x="36830" y="15240"/>
                    </a:lnTo>
                    <a:lnTo>
                      <a:pt x="29210" y="20320"/>
                    </a:lnTo>
                    <a:lnTo>
                      <a:pt x="24130" y="29210"/>
                    </a:lnTo>
                    <a:lnTo>
                      <a:pt x="20320" y="39370"/>
                    </a:lnTo>
                    <a:lnTo>
                      <a:pt x="17780" y="39370"/>
                    </a:lnTo>
                    <a:lnTo>
                      <a:pt x="15240" y="40640"/>
                    </a:lnTo>
                    <a:lnTo>
                      <a:pt x="10160" y="48260"/>
                    </a:lnTo>
                    <a:lnTo>
                      <a:pt x="7620" y="58420"/>
                    </a:lnTo>
                    <a:lnTo>
                      <a:pt x="7620" y="63500"/>
                    </a:lnTo>
                    <a:lnTo>
                      <a:pt x="8890" y="68580"/>
                    </a:lnTo>
                    <a:lnTo>
                      <a:pt x="5080" y="69850"/>
                    </a:lnTo>
                    <a:lnTo>
                      <a:pt x="3810" y="73660"/>
                    </a:lnTo>
                    <a:lnTo>
                      <a:pt x="0" y="83820"/>
                    </a:lnTo>
                    <a:lnTo>
                      <a:pt x="0" y="96520"/>
                    </a:lnTo>
                    <a:lnTo>
                      <a:pt x="1270" y="10160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1879473" y="942213"/>
                <a:ext cx="124334" cy="17335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73356">
                    <a:moveTo>
                      <a:pt x="49403" y="171323"/>
                    </a:moveTo>
                    <a:lnTo>
                      <a:pt x="37973" y="166624"/>
                    </a:lnTo>
                    <a:lnTo>
                      <a:pt x="27305" y="158369"/>
                    </a:lnTo>
                    <a:lnTo>
                      <a:pt x="17780" y="147828"/>
                    </a:lnTo>
                    <a:lnTo>
                      <a:pt x="10541" y="134874"/>
                    </a:lnTo>
                    <a:lnTo>
                      <a:pt x="4826" y="120523"/>
                    </a:lnTo>
                    <a:lnTo>
                      <a:pt x="1016" y="104140"/>
                    </a:lnTo>
                    <a:lnTo>
                      <a:pt x="0" y="86868"/>
                    </a:lnTo>
                    <a:lnTo>
                      <a:pt x="1016" y="69088"/>
                    </a:lnTo>
                    <a:lnTo>
                      <a:pt x="4826" y="52832"/>
                    </a:lnTo>
                    <a:lnTo>
                      <a:pt x="10541" y="37973"/>
                    </a:lnTo>
                    <a:lnTo>
                      <a:pt x="17780" y="25400"/>
                    </a:lnTo>
                    <a:lnTo>
                      <a:pt x="27305" y="14859"/>
                    </a:lnTo>
                    <a:lnTo>
                      <a:pt x="37973" y="6731"/>
                    </a:lnTo>
                    <a:lnTo>
                      <a:pt x="49403" y="1397"/>
                    </a:lnTo>
                    <a:lnTo>
                      <a:pt x="62357" y="0"/>
                    </a:lnTo>
                    <a:lnTo>
                      <a:pt x="74930" y="1397"/>
                    </a:lnTo>
                    <a:lnTo>
                      <a:pt x="85979" y="6731"/>
                    </a:lnTo>
                    <a:lnTo>
                      <a:pt x="96901" y="14859"/>
                    </a:lnTo>
                    <a:lnTo>
                      <a:pt x="106045" y="25400"/>
                    </a:lnTo>
                    <a:lnTo>
                      <a:pt x="113792" y="37973"/>
                    </a:lnTo>
                    <a:lnTo>
                      <a:pt x="118999" y="52832"/>
                    </a:lnTo>
                    <a:lnTo>
                      <a:pt x="122936" y="69088"/>
                    </a:lnTo>
                    <a:lnTo>
                      <a:pt x="124333" y="86868"/>
                    </a:lnTo>
                    <a:lnTo>
                      <a:pt x="122936" y="104140"/>
                    </a:lnTo>
                    <a:lnTo>
                      <a:pt x="118999" y="120523"/>
                    </a:lnTo>
                    <a:lnTo>
                      <a:pt x="113792" y="134874"/>
                    </a:lnTo>
                    <a:lnTo>
                      <a:pt x="106045" y="147828"/>
                    </a:lnTo>
                    <a:lnTo>
                      <a:pt x="96901" y="158369"/>
                    </a:lnTo>
                    <a:lnTo>
                      <a:pt x="85979" y="166624"/>
                    </a:lnTo>
                    <a:lnTo>
                      <a:pt x="74930" y="171323"/>
                    </a:lnTo>
                    <a:lnTo>
                      <a:pt x="62357" y="17335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1879473" y="942213"/>
                <a:ext cx="124334" cy="17335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73356">
                    <a:moveTo>
                      <a:pt x="49403" y="171323"/>
                    </a:moveTo>
                    <a:lnTo>
                      <a:pt x="37973" y="166624"/>
                    </a:lnTo>
                    <a:lnTo>
                      <a:pt x="27305" y="158369"/>
                    </a:lnTo>
                    <a:lnTo>
                      <a:pt x="17780" y="147828"/>
                    </a:lnTo>
                    <a:lnTo>
                      <a:pt x="10541" y="134874"/>
                    </a:lnTo>
                    <a:lnTo>
                      <a:pt x="4826" y="120523"/>
                    </a:lnTo>
                    <a:lnTo>
                      <a:pt x="1016" y="104140"/>
                    </a:lnTo>
                    <a:lnTo>
                      <a:pt x="0" y="86868"/>
                    </a:lnTo>
                    <a:lnTo>
                      <a:pt x="1016" y="69088"/>
                    </a:lnTo>
                    <a:lnTo>
                      <a:pt x="4826" y="52832"/>
                    </a:lnTo>
                    <a:lnTo>
                      <a:pt x="10541" y="37973"/>
                    </a:lnTo>
                    <a:lnTo>
                      <a:pt x="17780" y="25400"/>
                    </a:lnTo>
                    <a:lnTo>
                      <a:pt x="27305" y="14859"/>
                    </a:lnTo>
                    <a:lnTo>
                      <a:pt x="37973" y="6731"/>
                    </a:lnTo>
                    <a:lnTo>
                      <a:pt x="49403" y="1397"/>
                    </a:lnTo>
                    <a:lnTo>
                      <a:pt x="62357" y="0"/>
                    </a:lnTo>
                    <a:lnTo>
                      <a:pt x="74930" y="1397"/>
                    </a:lnTo>
                    <a:lnTo>
                      <a:pt x="85979" y="6731"/>
                    </a:lnTo>
                    <a:lnTo>
                      <a:pt x="96901" y="14859"/>
                    </a:lnTo>
                    <a:lnTo>
                      <a:pt x="106045" y="25400"/>
                    </a:lnTo>
                    <a:lnTo>
                      <a:pt x="113792" y="37973"/>
                    </a:lnTo>
                    <a:lnTo>
                      <a:pt x="118999" y="52832"/>
                    </a:lnTo>
                    <a:lnTo>
                      <a:pt x="122936" y="69088"/>
                    </a:lnTo>
                    <a:lnTo>
                      <a:pt x="124333" y="86868"/>
                    </a:lnTo>
                    <a:lnTo>
                      <a:pt x="122936" y="104140"/>
                    </a:lnTo>
                    <a:lnTo>
                      <a:pt x="118999" y="120523"/>
                    </a:lnTo>
                    <a:lnTo>
                      <a:pt x="113792" y="134874"/>
                    </a:lnTo>
                    <a:lnTo>
                      <a:pt x="106045" y="147828"/>
                    </a:lnTo>
                    <a:lnTo>
                      <a:pt x="96901" y="158369"/>
                    </a:lnTo>
                    <a:lnTo>
                      <a:pt x="85979" y="166624"/>
                    </a:lnTo>
                    <a:lnTo>
                      <a:pt x="74930" y="171323"/>
                    </a:lnTo>
                    <a:lnTo>
                      <a:pt x="62357" y="173355"/>
                    </a:lnTo>
                    <a:close/>
                  </a:path>
                </a:pathLst>
              </a:custGeom>
              <a:solidFill>
                <a:srgbClr val="F7F7F7"/>
              </a:solidFill>
              <a:ln w="0" cap="flat" cmpd="sng" algn="ctr">
                <a:solidFill>
                  <a:srgbClr val="F7F7F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6" name="Freeform 55"/>
              <p:cNvSpPr/>
              <p:nvPr/>
            </p:nvSpPr>
            <p:spPr>
              <a:xfrm>
                <a:off x="1879473" y="942213"/>
                <a:ext cx="124334" cy="17335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73356">
                    <a:moveTo>
                      <a:pt x="49403" y="171323"/>
                    </a:moveTo>
                    <a:lnTo>
                      <a:pt x="37973" y="166624"/>
                    </a:lnTo>
                    <a:lnTo>
                      <a:pt x="27305" y="158369"/>
                    </a:lnTo>
                    <a:lnTo>
                      <a:pt x="17780" y="147828"/>
                    </a:lnTo>
                    <a:lnTo>
                      <a:pt x="10541" y="134874"/>
                    </a:lnTo>
                    <a:lnTo>
                      <a:pt x="4826" y="120523"/>
                    </a:lnTo>
                    <a:lnTo>
                      <a:pt x="1016" y="104140"/>
                    </a:lnTo>
                    <a:lnTo>
                      <a:pt x="0" y="86868"/>
                    </a:lnTo>
                    <a:lnTo>
                      <a:pt x="1016" y="69088"/>
                    </a:lnTo>
                    <a:lnTo>
                      <a:pt x="4826" y="52832"/>
                    </a:lnTo>
                    <a:lnTo>
                      <a:pt x="10541" y="37973"/>
                    </a:lnTo>
                    <a:lnTo>
                      <a:pt x="17780" y="25400"/>
                    </a:lnTo>
                    <a:lnTo>
                      <a:pt x="27305" y="14859"/>
                    </a:lnTo>
                    <a:lnTo>
                      <a:pt x="37973" y="6731"/>
                    </a:lnTo>
                    <a:lnTo>
                      <a:pt x="49403" y="1397"/>
                    </a:lnTo>
                    <a:lnTo>
                      <a:pt x="62357" y="0"/>
                    </a:lnTo>
                    <a:lnTo>
                      <a:pt x="74930" y="1397"/>
                    </a:lnTo>
                    <a:lnTo>
                      <a:pt x="85979" y="6731"/>
                    </a:lnTo>
                    <a:lnTo>
                      <a:pt x="96901" y="14859"/>
                    </a:lnTo>
                    <a:lnTo>
                      <a:pt x="106045" y="25400"/>
                    </a:lnTo>
                    <a:lnTo>
                      <a:pt x="113792" y="37973"/>
                    </a:lnTo>
                    <a:lnTo>
                      <a:pt x="118999" y="52832"/>
                    </a:lnTo>
                    <a:lnTo>
                      <a:pt x="122936" y="69088"/>
                    </a:lnTo>
                    <a:lnTo>
                      <a:pt x="124333" y="86868"/>
                    </a:lnTo>
                    <a:lnTo>
                      <a:pt x="122936" y="104140"/>
                    </a:lnTo>
                    <a:lnTo>
                      <a:pt x="118999" y="120523"/>
                    </a:lnTo>
                    <a:lnTo>
                      <a:pt x="113792" y="134874"/>
                    </a:lnTo>
                    <a:lnTo>
                      <a:pt x="106045" y="147828"/>
                    </a:lnTo>
                    <a:lnTo>
                      <a:pt x="96901" y="158369"/>
                    </a:lnTo>
                    <a:lnTo>
                      <a:pt x="85979" y="166624"/>
                    </a:lnTo>
                    <a:lnTo>
                      <a:pt x="74930" y="171323"/>
                    </a:lnTo>
                    <a:lnTo>
                      <a:pt x="62357" y="173355"/>
                    </a:lnTo>
                    <a:close/>
                  </a:path>
                </a:pathLst>
              </a:custGeom>
              <a:solidFill>
                <a:srgbClr val="EFEFEF"/>
              </a:solidFill>
              <a:ln w="0" cap="flat" cmpd="sng" algn="ctr">
                <a:solidFill>
                  <a:srgbClr val="EFEFE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7" name="Freeform 56"/>
              <p:cNvSpPr/>
              <p:nvPr/>
            </p:nvSpPr>
            <p:spPr>
              <a:xfrm>
                <a:off x="1879473" y="942213"/>
                <a:ext cx="124334" cy="17335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73356">
                    <a:moveTo>
                      <a:pt x="49403" y="171323"/>
                    </a:moveTo>
                    <a:lnTo>
                      <a:pt x="37973" y="166624"/>
                    </a:lnTo>
                    <a:lnTo>
                      <a:pt x="27305" y="158369"/>
                    </a:lnTo>
                    <a:lnTo>
                      <a:pt x="17780" y="147828"/>
                    </a:lnTo>
                    <a:lnTo>
                      <a:pt x="10541" y="134874"/>
                    </a:lnTo>
                    <a:lnTo>
                      <a:pt x="4826" y="120523"/>
                    </a:lnTo>
                    <a:lnTo>
                      <a:pt x="1016" y="104140"/>
                    </a:lnTo>
                    <a:lnTo>
                      <a:pt x="0" y="86868"/>
                    </a:lnTo>
                    <a:lnTo>
                      <a:pt x="1016" y="69088"/>
                    </a:lnTo>
                    <a:lnTo>
                      <a:pt x="4826" y="52832"/>
                    </a:lnTo>
                    <a:lnTo>
                      <a:pt x="10541" y="37973"/>
                    </a:lnTo>
                    <a:lnTo>
                      <a:pt x="17780" y="25400"/>
                    </a:lnTo>
                    <a:lnTo>
                      <a:pt x="27305" y="14859"/>
                    </a:lnTo>
                    <a:lnTo>
                      <a:pt x="37973" y="6731"/>
                    </a:lnTo>
                    <a:lnTo>
                      <a:pt x="49403" y="1397"/>
                    </a:lnTo>
                    <a:lnTo>
                      <a:pt x="62357" y="0"/>
                    </a:lnTo>
                    <a:lnTo>
                      <a:pt x="74930" y="1397"/>
                    </a:lnTo>
                    <a:lnTo>
                      <a:pt x="85979" y="6731"/>
                    </a:lnTo>
                    <a:lnTo>
                      <a:pt x="96901" y="14859"/>
                    </a:lnTo>
                    <a:lnTo>
                      <a:pt x="106045" y="25400"/>
                    </a:lnTo>
                    <a:lnTo>
                      <a:pt x="113792" y="37973"/>
                    </a:lnTo>
                    <a:lnTo>
                      <a:pt x="118999" y="52832"/>
                    </a:lnTo>
                    <a:lnTo>
                      <a:pt x="122936" y="69088"/>
                    </a:lnTo>
                    <a:lnTo>
                      <a:pt x="124333" y="86868"/>
                    </a:lnTo>
                    <a:lnTo>
                      <a:pt x="122936" y="104140"/>
                    </a:lnTo>
                    <a:lnTo>
                      <a:pt x="118999" y="120523"/>
                    </a:lnTo>
                    <a:lnTo>
                      <a:pt x="113792" y="134874"/>
                    </a:lnTo>
                    <a:lnTo>
                      <a:pt x="106045" y="147828"/>
                    </a:lnTo>
                    <a:lnTo>
                      <a:pt x="96901" y="158369"/>
                    </a:lnTo>
                    <a:lnTo>
                      <a:pt x="85979" y="166624"/>
                    </a:lnTo>
                    <a:lnTo>
                      <a:pt x="74930" y="171323"/>
                    </a:lnTo>
                    <a:lnTo>
                      <a:pt x="62357" y="173355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8" name="Freeform 57"/>
              <p:cNvSpPr/>
              <p:nvPr/>
            </p:nvSpPr>
            <p:spPr>
              <a:xfrm>
                <a:off x="1879473" y="952754"/>
                <a:ext cx="124334" cy="162307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62307">
                    <a:moveTo>
                      <a:pt x="49403" y="160782"/>
                    </a:moveTo>
                    <a:lnTo>
                      <a:pt x="37973" y="155575"/>
                    </a:lnTo>
                    <a:lnTo>
                      <a:pt x="27305" y="147447"/>
                    </a:lnTo>
                    <a:lnTo>
                      <a:pt x="17780" y="136779"/>
                    </a:lnTo>
                    <a:lnTo>
                      <a:pt x="10541" y="124333"/>
                    </a:lnTo>
                    <a:lnTo>
                      <a:pt x="4826" y="109474"/>
                    </a:lnTo>
                    <a:lnTo>
                      <a:pt x="1016" y="93599"/>
                    </a:lnTo>
                    <a:lnTo>
                      <a:pt x="0" y="76327"/>
                    </a:lnTo>
                    <a:lnTo>
                      <a:pt x="1397" y="56134"/>
                    </a:lnTo>
                    <a:lnTo>
                      <a:pt x="5715" y="37973"/>
                    </a:lnTo>
                    <a:lnTo>
                      <a:pt x="12954" y="22098"/>
                    </a:lnTo>
                    <a:lnTo>
                      <a:pt x="22606" y="9144"/>
                    </a:lnTo>
                    <a:lnTo>
                      <a:pt x="26924" y="4318"/>
                    </a:lnTo>
                    <a:lnTo>
                      <a:pt x="35941" y="2413"/>
                    </a:lnTo>
                    <a:lnTo>
                      <a:pt x="48895" y="0"/>
                    </a:lnTo>
                    <a:lnTo>
                      <a:pt x="62865" y="0"/>
                    </a:lnTo>
                    <a:lnTo>
                      <a:pt x="76327" y="0"/>
                    </a:lnTo>
                    <a:lnTo>
                      <a:pt x="89789" y="2413"/>
                    </a:lnTo>
                    <a:lnTo>
                      <a:pt x="96520" y="3937"/>
                    </a:lnTo>
                    <a:lnTo>
                      <a:pt x="96901" y="3937"/>
                    </a:lnTo>
                    <a:lnTo>
                      <a:pt x="107950" y="17780"/>
                    </a:lnTo>
                    <a:lnTo>
                      <a:pt x="116586" y="35052"/>
                    </a:lnTo>
                    <a:lnTo>
                      <a:pt x="122428" y="53848"/>
                    </a:lnTo>
                    <a:lnTo>
                      <a:pt x="124333" y="76327"/>
                    </a:lnTo>
                    <a:lnTo>
                      <a:pt x="122936" y="93599"/>
                    </a:lnTo>
                    <a:lnTo>
                      <a:pt x="118999" y="109474"/>
                    </a:lnTo>
                    <a:lnTo>
                      <a:pt x="113792" y="124333"/>
                    </a:lnTo>
                    <a:lnTo>
                      <a:pt x="106045" y="136779"/>
                    </a:lnTo>
                    <a:lnTo>
                      <a:pt x="96901" y="147447"/>
                    </a:lnTo>
                    <a:lnTo>
                      <a:pt x="85979" y="155575"/>
                    </a:lnTo>
                    <a:lnTo>
                      <a:pt x="74930" y="160782"/>
                    </a:lnTo>
                    <a:lnTo>
                      <a:pt x="62357" y="162306"/>
                    </a:lnTo>
                    <a:close/>
                  </a:path>
                </a:pathLst>
              </a:custGeom>
              <a:solidFill>
                <a:srgbClr val="DFDFDF"/>
              </a:solidFill>
              <a:ln w="0" cap="flat" cmpd="sng" algn="ctr">
                <a:solidFill>
                  <a:srgbClr val="DFDFD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9" name="Freeform 58"/>
              <p:cNvSpPr/>
              <p:nvPr/>
            </p:nvSpPr>
            <p:spPr>
              <a:xfrm>
                <a:off x="1879473" y="963803"/>
                <a:ext cx="124334" cy="15176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51766">
                    <a:moveTo>
                      <a:pt x="49403" y="149733"/>
                    </a:moveTo>
                    <a:lnTo>
                      <a:pt x="37973" y="145034"/>
                    </a:lnTo>
                    <a:lnTo>
                      <a:pt x="27305" y="136779"/>
                    </a:lnTo>
                    <a:lnTo>
                      <a:pt x="17780" y="126238"/>
                    </a:lnTo>
                    <a:lnTo>
                      <a:pt x="10541" y="113284"/>
                    </a:lnTo>
                    <a:lnTo>
                      <a:pt x="4826" y="98933"/>
                    </a:lnTo>
                    <a:lnTo>
                      <a:pt x="1016" y="82550"/>
                    </a:lnTo>
                    <a:lnTo>
                      <a:pt x="0" y="65278"/>
                    </a:lnTo>
                    <a:lnTo>
                      <a:pt x="508" y="51816"/>
                    </a:lnTo>
                    <a:lnTo>
                      <a:pt x="2413" y="39370"/>
                    </a:lnTo>
                    <a:lnTo>
                      <a:pt x="5715" y="27432"/>
                    </a:lnTo>
                    <a:lnTo>
                      <a:pt x="10541" y="16383"/>
                    </a:lnTo>
                    <a:lnTo>
                      <a:pt x="13462" y="10160"/>
                    </a:lnTo>
                    <a:lnTo>
                      <a:pt x="14859" y="9652"/>
                    </a:lnTo>
                    <a:lnTo>
                      <a:pt x="37973" y="2921"/>
                    </a:lnTo>
                    <a:lnTo>
                      <a:pt x="62865" y="0"/>
                    </a:lnTo>
                    <a:lnTo>
                      <a:pt x="81153" y="1016"/>
                    </a:lnTo>
                    <a:lnTo>
                      <a:pt x="99314" y="5334"/>
                    </a:lnTo>
                    <a:lnTo>
                      <a:pt x="109855" y="9144"/>
                    </a:lnTo>
                    <a:lnTo>
                      <a:pt x="110363" y="9652"/>
                    </a:lnTo>
                    <a:lnTo>
                      <a:pt x="116205" y="21590"/>
                    </a:lnTo>
                    <a:lnTo>
                      <a:pt x="120904" y="35052"/>
                    </a:lnTo>
                    <a:lnTo>
                      <a:pt x="123317" y="49911"/>
                    </a:lnTo>
                    <a:lnTo>
                      <a:pt x="124333" y="65278"/>
                    </a:lnTo>
                    <a:lnTo>
                      <a:pt x="122936" y="82550"/>
                    </a:lnTo>
                    <a:lnTo>
                      <a:pt x="118999" y="98933"/>
                    </a:lnTo>
                    <a:lnTo>
                      <a:pt x="113792" y="113284"/>
                    </a:lnTo>
                    <a:lnTo>
                      <a:pt x="106045" y="126238"/>
                    </a:lnTo>
                    <a:lnTo>
                      <a:pt x="96901" y="136779"/>
                    </a:lnTo>
                    <a:lnTo>
                      <a:pt x="85979" y="145034"/>
                    </a:lnTo>
                    <a:lnTo>
                      <a:pt x="74930" y="149733"/>
                    </a:lnTo>
                    <a:lnTo>
                      <a:pt x="62357" y="151765"/>
                    </a:lnTo>
                    <a:close/>
                  </a:path>
                </a:pathLst>
              </a:custGeom>
              <a:solidFill>
                <a:srgbClr val="D7D7D7"/>
              </a:solidFill>
              <a:ln w="0" cap="flat" cmpd="sng" algn="ctr">
                <a:solidFill>
                  <a:srgbClr val="D7D7D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1879473" y="975360"/>
                <a:ext cx="124334" cy="140209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40209">
                    <a:moveTo>
                      <a:pt x="49403" y="138684"/>
                    </a:moveTo>
                    <a:lnTo>
                      <a:pt x="37973" y="133477"/>
                    </a:lnTo>
                    <a:lnTo>
                      <a:pt x="27305" y="125222"/>
                    </a:lnTo>
                    <a:lnTo>
                      <a:pt x="17780" y="114681"/>
                    </a:lnTo>
                    <a:lnTo>
                      <a:pt x="10541" y="102235"/>
                    </a:lnTo>
                    <a:lnTo>
                      <a:pt x="4826" y="87376"/>
                    </a:lnTo>
                    <a:lnTo>
                      <a:pt x="1016" y="70993"/>
                    </a:lnTo>
                    <a:lnTo>
                      <a:pt x="0" y="53213"/>
                    </a:lnTo>
                    <a:lnTo>
                      <a:pt x="1016" y="35941"/>
                    </a:lnTo>
                    <a:lnTo>
                      <a:pt x="4826" y="19685"/>
                    </a:lnTo>
                    <a:lnTo>
                      <a:pt x="6223" y="15367"/>
                    </a:lnTo>
                    <a:lnTo>
                      <a:pt x="8636" y="13970"/>
                    </a:lnTo>
                    <a:lnTo>
                      <a:pt x="21082" y="8128"/>
                    </a:lnTo>
                    <a:lnTo>
                      <a:pt x="34544" y="3810"/>
                    </a:lnTo>
                    <a:lnTo>
                      <a:pt x="48514" y="508"/>
                    </a:lnTo>
                    <a:lnTo>
                      <a:pt x="62865" y="0"/>
                    </a:lnTo>
                    <a:lnTo>
                      <a:pt x="76835" y="508"/>
                    </a:lnTo>
                    <a:lnTo>
                      <a:pt x="90678" y="3810"/>
                    </a:lnTo>
                    <a:lnTo>
                      <a:pt x="103632" y="8128"/>
                    </a:lnTo>
                    <a:lnTo>
                      <a:pt x="116586" y="13970"/>
                    </a:lnTo>
                    <a:lnTo>
                      <a:pt x="117602" y="14351"/>
                    </a:lnTo>
                    <a:lnTo>
                      <a:pt x="118999" y="19685"/>
                    </a:lnTo>
                    <a:lnTo>
                      <a:pt x="122936" y="35941"/>
                    </a:lnTo>
                    <a:lnTo>
                      <a:pt x="124333" y="53213"/>
                    </a:lnTo>
                    <a:lnTo>
                      <a:pt x="122936" y="70993"/>
                    </a:lnTo>
                    <a:lnTo>
                      <a:pt x="118999" y="87376"/>
                    </a:lnTo>
                    <a:lnTo>
                      <a:pt x="113792" y="102235"/>
                    </a:lnTo>
                    <a:lnTo>
                      <a:pt x="106045" y="114681"/>
                    </a:lnTo>
                    <a:lnTo>
                      <a:pt x="96901" y="125222"/>
                    </a:lnTo>
                    <a:lnTo>
                      <a:pt x="85979" y="133477"/>
                    </a:lnTo>
                    <a:lnTo>
                      <a:pt x="74930" y="138684"/>
                    </a:lnTo>
                    <a:lnTo>
                      <a:pt x="62357" y="140208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61" name="Freeform 60"/>
              <p:cNvSpPr/>
              <p:nvPr/>
            </p:nvSpPr>
            <p:spPr>
              <a:xfrm>
                <a:off x="1879473" y="986917"/>
                <a:ext cx="124334" cy="128652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28652">
                    <a:moveTo>
                      <a:pt x="49403" y="126238"/>
                    </a:moveTo>
                    <a:lnTo>
                      <a:pt x="37973" y="121412"/>
                    </a:lnTo>
                    <a:lnTo>
                      <a:pt x="27305" y="113665"/>
                    </a:lnTo>
                    <a:lnTo>
                      <a:pt x="17780" y="103124"/>
                    </a:lnTo>
                    <a:lnTo>
                      <a:pt x="10541" y="89662"/>
                    </a:lnTo>
                    <a:lnTo>
                      <a:pt x="4826" y="75819"/>
                    </a:lnTo>
                    <a:lnTo>
                      <a:pt x="1016" y="59436"/>
                    </a:lnTo>
                    <a:lnTo>
                      <a:pt x="0" y="41656"/>
                    </a:lnTo>
                    <a:lnTo>
                      <a:pt x="1016" y="24384"/>
                    </a:lnTo>
                    <a:lnTo>
                      <a:pt x="1905" y="20574"/>
                    </a:lnTo>
                    <a:lnTo>
                      <a:pt x="5334" y="17653"/>
                    </a:lnTo>
                    <a:lnTo>
                      <a:pt x="18669" y="10033"/>
                    </a:lnTo>
                    <a:lnTo>
                      <a:pt x="32639" y="4318"/>
                    </a:lnTo>
                    <a:lnTo>
                      <a:pt x="47498" y="1397"/>
                    </a:lnTo>
                    <a:lnTo>
                      <a:pt x="62865" y="0"/>
                    </a:lnTo>
                    <a:lnTo>
                      <a:pt x="78232" y="1397"/>
                    </a:lnTo>
                    <a:lnTo>
                      <a:pt x="92583" y="4318"/>
                    </a:lnTo>
                    <a:lnTo>
                      <a:pt x="106553" y="10033"/>
                    </a:lnTo>
                    <a:lnTo>
                      <a:pt x="119507" y="17653"/>
                    </a:lnTo>
                    <a:lnTo>
                      <a:pt x="122428" y="19177"/>
                    </a:lnTo>
                    <a:lnTo>
                      <a:pt x="122936" y="24384"/>
                    </a:lnTo>
                    <a:lnTo>
                      <a:pt x="124333" y="41656"/>
                    </a:lnTo>
                    <a:lnTo>
                      <a:pt x="122936" y="59436"/>
                    </a:lnTo>
                    <a:lnTo>
                      <a:pt x="118999" y="75819"/>
                    </a:lnTo>
                    <a:lnTo>
                      <a:pt x="113792" y="89662"/>
                    </a:lnTo>
                    <a:lnTo>
                      <a:pt x="106045" y="103124"/>
                    </a:lnTo>
                    <a:lnTo>
                      <a:pt x="96901" y="113665"/>
                    </a:lnTo>
                    <a:lnTo>
                      <a:pt x="85979" y="121412"/>
                    </a:lnTo>
                    <a:lnTo>
                      <a:pt x="74930" y="126238"/>
                    </a:lnTo>
                    <a:lnTo>
                      <a:pt x="62357" y="128651"/>
                    </a:lnTo>
                    <a:close/>
                  </a:path>
                </a:pathLst>
              </a:custGeom>
              <a:solidFill>
                <a:srgbClr val="C7C7C7"/>
              </a:solidFill>
              <a:ln w="0" cap="flat" cmpd="sng" algn="ctr">
                <a:solidFill>
                  <a:srgbClr val="C7C7C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62" name="Freeform 61"/>
              <p:cNvSpPr/>
              <p:nvPr/>
            </p:nvSpPr>
            <p:spPr>
              <a:xfrm>
                <a:off x="1879473" y="998855"/>
                <a:ext cx="124334" cy="116714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16714">
                    <a:moveTo>
                      <a:pt x="49403" y="114681"/>
                    </a:moveTo>
                    <a:lnTo>
                      <a:pt x="37973" y="109474"/>
                    </a:lnTo>
                    <a:lnTo>
                      <a:pt x="27305" y="101727"/>
                    </a:lnTo>
                    <a:lnTo>
                      <a:pt x="17780" y="91186"/>
                    </a:lnTo>
                    <a:lnTo>
                      <a:pt x="10541" y="78232"/>
                    </a:lnTo>
                    <a:lnTo>
                      <a:pt x="4826" y="63881"/>
                    </a:lnTo>
                    <a:lnTo>
                      <a:pt x="1016" y="47498"/>
                    </a:lnTo>
                    <a:lnTo>
                      <a:pt x="0" y="29718"/>
                    </a:lnTo>
                    <a:lnTo>
                      <a:pt x="0" y="25019"/>
                    </a:lnTo>
                    <a:lnTo>
                      <a:pt x="4826" y="21082"/>
                    </a:lnTo>
                    <a:lnTo>
                      <a:pt x="17780" y="12065"/>
                    </a:lnTo>
                    <a:lnTo>
                      <a:pt x="31623" y="5334"/>
                    </a:lnTo>
                    <a:lnTo>
                      <a:pt x="46990" y="1016"/>
                    </a:lnTo>
                    <a:lnTo>
                      <a:pt x="62865" y="0"/>
                    </a:lnTo>
                    <a:lnTo>
                      <a:pt x="78740" y="1016"/>
                    </a:lnTo>
                    <a:lnTo>
                      <a:pt x="94107" y="5334"/>
                    </a:lnTo>
                    <a:lnTo>
                      <a:pt x="107950" y="12065"/>
                    </a:lnTo>
                    <a:lnTo>
                      <a:pt x="120904" y="21082"/>
                    </a:lnTo>
                    <a:lnTo>
                      <a:pt x="123825" y="24003"/>
                    </a:lnTo>
                    <a:lnTo>
                      <a:pt x="124333" y="29718"/>
                    </a:lnTo>
                    <a:lnTo>
                      <a:pt x="122936" y="47498"/>
                    </a:lnTo>
                    <a:lnTo>
                      <a:pt x="118999" y="63881"/>
                    </a:lnTo>
                    <a:lnTo>
                      <a:pt x="113792" y="78232"/>
                    </a:lnTo>
                    <a:lnTo>
                      <a:pt x="106045" y="91186"/>
                    </a:lnTo>
                    <a:lnTo>
                      <a:pt x="96901" y="101727"/>
                    </a:lnTo>
                    <a:lnTo>
                      <a:pt x="85979" y="109474"/>
                    </a:lnTo>
                    <a:lnTo>
                      <a:pt x="74930" y="114681"/>
                    </a:lnTo>
                    <a:lnTo>
                      <a:pt x="62357" y="116713"/>
                    </a:lnTo>
                    <a:close/>
                  </a:path>
                </a:pathLst>
              </a:custGeom>
              <a:solidFill>
                <a:srgbClr val="BFBFBF"/>
              </a:solidFill>
              <a:ln w="0" cap="flat" cmpd="sng" algn="ctr">
                <a:solidFill>
                  <a:srgbClr val="BFBFB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63" name="Freeform 62"/>
              <p:cNvSpPr/>
              <p:nvPr/>
            </p:nvSpPr>
            <p:spPr>
              <a:xfrm>
                <a:off x="1880489" y="1009904"/>
                <a:ext cx="123318" cy="105157"/>
              </a:xfrm>
              <a:custGeom>
                <a:avLst/>
                <a:gdLst/>
                <a:ahLst/>
                <a:cxnLst/>
                <a:rect l="0" t="0" r="0" b="0"/>
                <a:pathLst>
                  <a:path w="123318" h="105157">
                    <a:moveTo>
                      <a:pt x="50292" y="103632"/>
                    </a:moveTo>
                    <a:lnTo>
                      <a:pt x="39751" y="99822"/>
                    </a:lnTo>
                    <a:lnTo>
                      <a:pt x="30607" y="93091"/>
                    </a:lnTo>
                    <a:lnTo>
                      <a:pt x="21590" y="85471"/>
                    </a:lnTo>
                    <a:lnTo>
                      <a:pt x="14351" y="74930"/>
                    </a:lnTo>
                    <a:lnTo>
                      <a:pt x="7620" y="63373"/>
                    </a:lnTo>
                    <a:lnTo>
                      <a:pt x="2794" y="49911"/>
                    </a:lnTo>
                    <a:lnTo>
                      <a:pt x="381" y="35560"/>
                    </a:lnTo>
                    <a:lnTo>
                      <a:pt x="0" y="29718"/>
                    </a:lnTo>
                    <a:lnTo>
                      <a:pt x="0" y="29337"/>
                    </a:lnTo>
                    <a:lnTo>
                      <a:pt x="12446" y="16764"/>
                    </a:lnTo>
                    <a:lnTo>
                      <a:pt x="27813" y="7747"/>
                    </a:lnTo>
                    <a:lnTo>
                      <a:pt x="44069" y="1397"/>
                    </a:lnTo>
                    <a:lnTo>
                      <a:pt x="62357" y="0"/>
                    </a:lnTo>
                    <a:lnTo>
                      <a:pt x="77724" y="1397"/>
                    </a:lnTo>
                    <a:lnTo>
                      <a:pt x="92583" y="5715"/>
                    </a:lnTo>
                    <a:lnTo>
                      <a:pt x="106553" y="13462"/>
                    </a:lnTo>
                    <a:lnTo>
                      <a:pt x="118491" y="23495"/>
                    </a:lnTo>
                    <a:lnTo>
                      <a:pt x="123317" y="28321"/>
                    </a:lnTo>
                    <a:lnTo>
                      <a:pt x="122301" y="35560"/>
                    </a:lnTo>
                    <a:lnTo>
                      <a:pt x="118999" y="49911"/>
                    </a:lnTo>
                    <a:lnTo>
                      <a:pt x="114681" y="63373"/>
                    </a:lnTo>
                    <a:lnTo>
                      <a:pt x="108458" y="74930"/>
                    </a:lnTo>
                    <a:lnTo>
                      <a:pt x="101219" y="85471"/>
                    </a:lnTo>
                    <a:lnTo>
                      <a:pt x="92075" y="93091"/>
                    </a:lnTo>
                    <a:lnTo>
                      <a:pt x="82931" y="99822"/>
                    </a:lnTo>
                    <a:lnTo>
                      <a:pt x="72390" y="103632"/>
                    </a:lnTo>
                    <a:lnTo>
                      <a:pt x="61849" y="105156"/>
                    </a:lnTo>
                    <a:close/>
                  </a:path>
                </a:pathLst>
              </a:custGeom>
              <a:solidFill>
                <a:srgbClr val="B7B7B7"/>
              </a:solidFill>
              <a:ln w="0" cap="flat" cmpd="sng" algn="ctr">
                <a:solidFill>
                  <a:srgbClr val="B7B7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1882394" y="1021461"/>
                <a:ext cx="119000" cy="93092"/>
              </a:xfrm>
              <a:custGeom>
                <a:avLst/>
                <a:gdLst/>
                <a:ahLst/>
                <a:cxnLst/>
                <a:rect l="0" t="0" r="0" b="0"/>
                <a:pathLst>
                  <a:path w="119000" h="93092">
                    <a:moveTo>
                      <a:pt x="49911" y="92583"/>
                    </a:moveTo>
                    <a:lnTo>
                      <a:pt x="40767" y="89789"/>
                    </a:lnTo>
                    <a:lnTo>
                      <a:pt x="32131" y="84963"/>
                    </a:lnTo>
                    <a:lnTo>
                      <a:pt x="24384" y="78740"/>
                    </a:lnTo>
                    <a:lnTo>
                      <a:pt x="17272" y="70993"/>
                    </a:lnTo>
                    <a:lnTo>
                      <a:pt x="11049" y="62357"/>
                    </a:lnTo>
                    <a:lnTo>
                      <a:pt x="5715" y="51816"/>
                    </a:lnTo>
                    <a:lnTo>
                      <a:pt x="1905" y="40259"/>
                    </a:lnTo>
                    <a:lnTo>
                      <a:pt x="0" y="34544"/>
                    </a:lnTo>
                    <a:lnTo>
                      <a:pt x="2794" y="30734"/>
                    </a:lnTo>
                    <a:lnTo>
                      <a:pt x="13843" y="17780"/>
                    </a:lnTo>
                    <a:lnTo>
                      <a:pt x="27813" y="7620"/>
                    </a:lnTo>
                    <a:lnTo>
                      <a:pt x="43688" y="1397"/>
                    </a:lnTo>
                    <a:lnTo>
                      <a:pt x="59944" y="0"/>
                    </a:lnTo>
                    <a:lnTo>
                      <a:pt x="76708" y="1397"/>
                    </a:lnTo>
                    <a:lnTo>
                      <a:pt x="92583" y="7620"/>
                    </a:lnTo>
                    <a:lnTo>
                      <a:pt x="106045" y="17780"/>
                    </a:lnTo>
                    <a:lnTo>
                      <a:pt x="117602" y="30734"/>
                    </a:lnTo>
                    <a:lnTo>
                      <a:pt x="118999" y="33147"/>
                    </a:lnTo>
                    <a:lnTo>
                      <a:pt x="116586" y="40259"/>
                    </a:lnTo>
                    <a:lnTo>
                      <a:pt x="112776" y="51816"/>
                    </a:lnTo>
                    <a:lnTo>
                      <a:pt x="107442" y="62357"/>
                    </a:lnTo>
                    <a:lnTo>
                      <a:pt x="100711" y="70993"/>
                    </a:lnTo>
                    <a:lnTo>
                      <a:pt x="93980" y="78740"/>
                    </a:lnTo>
                    <a:lnTo>
                      <a:pt x="86360" y="84963"/>
                    </a:lnTo>
                    <a:lnTo>
                      <a:pt x="77724" y="89789"/>
                    </a:lnTo>
                    <a:lnTo>
                      <a:pt x="68580" y="92583"/>
                    </a:lnTo>
                    <a:lnTo>
                      <a:pt x="59436" y="93091"/>
                    </a:lnTo>
                    <a:close/>
                  </a:path>
                </a:pathLst>
              </a:custGeom>
              <a:solidFill>
                <a:srgbClr val="AFAFAF"/>
              </a:solidFill>
              <a:ln w="0" cap="flat" cmpd="sng" algn="ctr">
                <a:solidFill>
                  <a:srgbClr val="AFAFA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65" name="Freeform 64"/>
              <p:cNvSpPr/>
              <p:nvPr/>
            </p:nvSpPr>
            <p:spPr>
              <a:xfrm>
                <a:off x="1887601" y="1032891"/>
                <a:ext cx="108459" cy="82170"/>
              </a:xfrm>
              <a:custGeom>
                <a:avLst/>
                <a:gdLst/>
                <a:ahLst/>
                <a:cxnLst/>
                <a:rect l="0" t="0" r="0" b="0"/>
                <a:pathLst>
                  <a:path w="108459" h="82170">
                    <a:moveTo>
                      <a:pt x="38481" y="79248"/>
                    </a:moveTo>
                    <a:lnTo>
                      <a:pt x="24511" y="71628"/>
                    </a:lnTo>
                    <a:lnTo>
                      <a:pt x="12065" y="59563"/>
                    </a:lnTo>
                    <a:lnTo>
                      <a:pt x="2413" y="43688"/>
                    </a:lnTo>
                    <a:lnTo>
                      <a:pt x="0" y="38989"/>
                    </a:lnTo>
                    <a:lnTo>
                      <a:pt x="1905" y="35052"/>
                    </a:lnTo>
                    <a:lnTo>
                      <a:pt x="10160" y="21209"/>
                    </a:lnTo>
                    <a:lnTo>
                      <a:pt x="23114" y="9652"/>
                    </a:lnTo>
                    <a:lnTo>
                      <a:pt x="38481" y="2032"/>
                    </a:lnTo>
                    <a:lnTo>
                      <a:pt x="54737" y="0"/>
                    </a:lnTo>
                    <a:lnTo>
                      <a:pt x="71501" y="2032"/>
                    </a:lnTo>
                    <a:lnTo>
                      <a:pt x="86487" y="9652"/>
                    </a:lnTo>
                    <a:lnTo>
                      <a:pt x="98933" y="21209"/>
                    </a:lnTo>
                    <a:lnTo>
                      <a:pt x="108077" y="35052"/>
                    </a:lnTo>
                    <a:lnTo>
                      <a:pt x="108458" y="37465"/>
                    </a:lnTo>
                    <a:lnTo>
                      <a:pt x="105664" y="43688"/>
                    </a:lnTo>
                    <a:lnTo>
                      <a:pt x="95504" y="59563"/>
                    </a:lnTo>
                    <a:lnTo>
                      <a:pt x="83566" y="71628"/>
                    </a:lnTo>
                    <a:lnTo>
                      <a:pt x="70104" y="79248"/>
                    </a:lnTo>
                    <a:lnTo>
                      <a:pt x="54229" y="82169"/>
                    </a:lnTo>
                    <a:close/>
                  </a:path>
                </a:pathLst>
              </a:custGeom>
              <a:solidFill>
                <a:srgbClr val="A7A7A7"/>
              </a:solidFill>
              <a:ln w="0" cap="flat" cmpd="sng" algn="ctr">
                <a:solidFill>
                  <a:srgbClr val="A7A7A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66" name="Freeform 65"/>
              <p:cNvSpPr/>
              <p:nvPr/>
            </p:nvSpPr>
            <p:spPr>
              <a:xfrm>
                <a:off x="1896237" y="1044448"/>
                <a:ext cx="91187" cy="70613"/>
              </a:xfrm>
              <a:custGeom>
                <a:avLst/>
                <a:gdLst/>
                <a:ahLst/>
                <a:cxnLst/>
                <a:rect l="0" t="0" r="0" b="0"/>
                <a:pathLst>
                  <a:path w="91187" h="70613">
                    <a:moveTo>
                      <a:pt x="32639" y="68707"/>
                    </a:moveTo>
                    <a:lnTo>
                      <a:pt x="20701" y="63881"/>
                    </a:lnTo>
                    <a:lnTo>
                      <a:pt x="10160" y="55753"/>
                    </a:lnTo>
                    <a:lnTo>
                      <a:pt x="1016" y="45085"/>
                    </a:lnTo>
                    <a:lnTo>
                      <a:pt x="0" y="43688"/>
                    </a:lnTo>
                    <a:lnTo>
                      <a:pt x="508" y="36957"/>
                    </a:lnTo>
                    <a:lnTo>
                      <a:pt x="2413" y="28829"/>
                    </a:lnTo>
                    <a:lnTo>
                      <a:pt x="6223" y="22098"/>
                    </a:lnTo>
                    <a:lnTo>
                      <a:pt x="11049" y="15875"/>
                    </a:lnTo>
                    <a:lnTo>
                      <a:pt x="16891" y="10160"/>
                    </a:lnTo>
                    <a:lnTo>
                      <a:pt x="23114" y="5842"/>
                    </a:lnTo>
                    <a:lnTo>
                      <a:pt x="30226" y="2413"/>
                    </a:lnTo>
                    <a:lnTo>
                      <a:pt x="37973" y="508"/>
                    </a:lnTo>
                    <a:lnTo>
                      <a:pt x="46101" y="0"/>
                    </a:lnTo>
                    <a:lnTo>
                      <a:pt x="53848" y="508"/>
                    </a:lnTo>
                    <a:lnTo>
                      <a:pt x="61468" y="2413"/>
                    </a:lnTo>
                    <a:lnTo>
                      <a:pt x="68199" y="5842"/>
                    </a:lnTo>
                    <a:lnTo>
                      <a:pt x="74930" y="10160"/>
                    </a:lnTo>
                    <a:lnTo>
                      <a:pt x="80645" y="15875"/>
                    </a:lnTo>
                    <a:lnTo>
                      <a:pt x="84963" y="22098"/>
                    </a:lnTo>
                    <a:lnTo>
                      <a:pt x="88773" y="28829"/>
                    </a:lnTo>
                    <a:lnTo>
                      <a:pt x="90805" y="36957"/>
                    </a:lnTo>
                    <a:lnTo>
                      <a:pt x="91186" y="41783"/>
                    </a:lnTo>
                    <a:lnTo>
                      <a:pt x="89281" y="45085"/>
                    </a:lnTo>
                    <a:lnTo>
                      <a:pt x="80137" y="55753"/>
                    </a:lnTo>
                    <a:lnTo>
                      <a:pt x="69215" y="63881"/>
                    </a:lnTo>
                    <a:lnTo>
                      <a:pt x="57658" y="68707"/>
                    </a:lnTo>
                    <a:lnTo>
                      <a:pt x="45593" y="70612"/>
                    </a:lnTo>
                    <a:close/>
                  </a:path>
                </a:pathLst>
              </a:custGeom>
              <a:solidFill>
                <a:srgbClr val="9F9F9F"/>
              </a:solidFill>
              <a:ln w="0" cap="flat" cmpd="sng" algn="ctr">
                <a:solidFill>
                  <a:srgbClr val="9F9F9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67" name="Freeform 66"/>
              <p:cNvSpPr/>
              <p:nvPr/>
            </p:nvSpPr>
            <p:spPr>
              <a:xfrm>
                <a:off x="1907794" y="1055497"/>
                <a:ext cx="69089" cy="59564"/>
              </a:xfrm>
              <a:custGeom>
                <a:avLst/>
                <a:gdLst/>
                <a:ahLst/>
                <a:cxnLst/>
                <a:rect l="0" t="0" r="0" b="0"/>
                <a:pathLst>
                  <a:path w="69089" h="59564">
                    <a:moveTo>
                      <a:pt x="18669" y="57150"/>
                    </a:moveTo>
                    <a:lnTo>
                      <a:pt x="4318" y="49022"/>
                    </a:lnTo>
                    <a:lnTo>
                      <a:pt x="2921" y="48006"/>
                    </a:lnTo>
                    <a:lnTo>
                      <a:pt x="508" y="41783"/>
                    </a:lnTo>
                    <a:lnTo>
                      <a:pt x="0" y="35052"/>
                    </a:lnTo>
                    <a:lnTo>
                      <a:pt x="508" y="27813"/>
                    </a:lnTo>
                    <a:lnTo>
                      <a:pt x="2921" y="21590"/>
                    </a:lnTo>
                    <a:lnTo>
                      <a:pt x="5715" y="15875"/>
                    </a:lnTo>
                    <a:lnTo>
                      <a:pt x="10033" y="10541"/>
                    </a:lnTo>
                    <a:lnTo>
                      <a:pt x="15367" y="6223"/>
                    </a:lnTo>
                    <a:lnTo>
                      <a:pt x="21590" y="2413"/>
                    </a:lnTo>
                    <a:lnTo>
                      <a:pt x="27813" y="1016"/>
                    </a:lnTo>
                    <a:lnTo>
                      <a:pt x="35052" y="0"/>
                    </a:lnTo>
                    <a:lnTo>
                      <a:pt x="41275" y="1016"/>
                    </a:lnTo>
                    <a:lnTo>
                      <a:pt x="47498" y="2413"/>
                    </a:lnTo>
                    <a:lnTo>
                      <a:pt x="53721" y="6223"/>
                    </a:lnTo>
                    <a:lnTo>
                      <a:pt x="58547" y="10541"/>
                    </a:lnTo>
                    <a:lnTo>
                      <a:pt x="63373" y="15875"/>
                    </a:lnTo>
                    <a:lnTo>
                      <a:pt x="66675" y="21590"/>
                    </a:lnTo>
                    <a:lnTo>
                      <a:pt x="68580" y="27813"/>
                    </a:lnTo>
                    <a:lnTo>
                      <a:pt x="69088" y="35052"/>
                    </a:lnTo>
                    <a:lnTo>
                      <a:pt x="68580" y="41783"/>
                    </a:lnTo>
                    <a:lnTo>
                      <a:pt x="67183" y="46609"/>
                    </a:lnTo>
                    <a:lnTo>
                      <a:pt x="63373" y="49022"/>
                    </a:lnTo>
                    <a:lnTo>
                      <a:pt x="49403" y="57150"/>
                    </a:lnTo>
                    <a:lnTo>
                      <a:pt x="33655" y="59563"/>
                    </a:lnTo>
                    <a:close/>
                  </a:path>
                </a:pathLst>
              </a:custGeom>
              <a:solidFill>
                <a:srgbClr val="979797"/>
              </a:solidFill>
              <a:ln w="0" cap="flat" cmpd="sng" algn="ctr">
                <a:solidFill>
                  <a:srgbClr val="97979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68" name="Freeform 67"/>
              <p:cNvSpPr/>
              <p:nvPr/>
            </p:nvSpPr>
            <p:spPr>
              <a:xfrm>
                <a:off x="1918843" y="1067054"/>
                <a:ext cx="46102" cy="46102"/>
              </a:xfrm>
              <a:custGeom>
                <a:avLst/>
                <a:gdLst/>
                <a:ahLst/>
                <a:cxnLst/>
                <a:rect l="0" t="0" r="0" b="0"/>
                <a:pathLst>
                  <a:path w="46102" h="46102">
                    <a:moveTo>
                      <a:pt x="14351" y="44577"/>
                    </a:moveTo>
                    <a:lnTo>
                      <a:pt x="7239" y="39370"/>
                    </a:lnTo>
                    <a:lnTo>
                      <a:pt x="1905" y="31623"/>
                    </a:lnTo>
                    <a:lnTo>
                      <a:pt x="0" y="22987"/>
                    </a:lnTo>
                    <a:lnTo>
                      <a:pt x="1905" y="14351"/>
                    </a:lnTo>
                    <a:lnTo>
                      <a:pt x="7239" y="7239"/>
                    </a:lnTo>
                    <a:lnTo>
                      <a:pt x="14351" y="1905"/>
                    </a:lnTo>
                    <a:lnTo>
                      <a:pt x="23495" y="0"/>
                    </a:lnTo>
                    <a:lnTo>
                      <a:pt x="31623" y="1905"/>
                    </a:lnTo>
                    <a:lnTo>
                      <a:pt x="39370" y="7239"/>
                    </a:lnTo>
                    <a:lnTo>
                      <a:pt x="44577" y="14351"/>
                    </a:lnTo>
                    <a:lnTo>
                      <a:pt x="46101" y="22987"/>
                    </a:lnTo>
                    <a:lnTo>
                      <a:pt x="44577" y="31623"/>
                    </a:lnTo>
                    <a:lnTo>
                      <a:pt x="39370" y="39370"/>
                    </a:lnTo>
                    <a:lnTo>
                      <a:pt x="31623" y="44577"/>
                    </a:lnTo>
                    <a:lnTo>
                      <a:pt x="23495" y="46101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1930400" y="1078611"/>
                <a:ext cx="22988" cy="22988"/>
              </a:xfrm>
              <a:custGeom>
                <a:avLst/>
                <a:gdLst/>
                <a:ahLst/>
                <a:cxnLst/>
                <a:rect l="0" t="0" r="0" b="0"/>
                <a:pathLst>
                  <a:path w="22988" h="22988">
                    <a:moveTo>
                      <a:pt x="7112" y="22479"/>
                    </a:moveTo>
                    <a:lnTo>
                      <a:pt x="3302" y="19558"/>
                    </a:lnTo>
                    <a:lnTo>
                      <a:pt x="889" y="15748"/>
                    </a:lnTo>
                    <a:lnTo>
                      <a:pt x="0" y="11430"/>
                    </a:lnTo>
                    <a:lnTo>
                      <a:pt x="889" y="7112"/>
                    </a:lnTo>
                    <a:lnTo>
                      <a:pt x="3302" y="3302"/>
                    </a:lnTo>
                    <a:lnTo>
                      <a:pt x="7112" y="889"/>
                    </a:lnTo>
                    <a:lnTo>
                      <a:pt x="11938" y="0"/>
                    </a:lnTo>
                    <a:lnTo>
                      <a:pt x="15748" y="889"/>
                    </a:lnTo>
                    <a:lnTo>
                      <a:pt x="19685" y="3302"/>
                    </a:lnTo>
                    <a:lnTo>
                      <a:pt x="22479" y="7112"/>
                    </a:lnTo>
                    <a:lnTo>
                      <a:pt x="22987" y="11430"/>
                    </a:lnTo>
                    <a:lnTo>
                      <a:pt x="22479" y="15748"/>
                    </a:lnTo>
                    <a:lnTo>
                      <a:pt x="19685" y="19558"/>
                    </a:lnTo>
                    <a:lnTo>
                      <a:pt x="15748" y="22479"/>
                    </a:lnTo>
                    <a:lnTo>
                      <a:pt x="11938" y="22987"/>
                    </a:lnTo>
                    <a:close/>
                  </a:path>
                </a:pathLst>
              </a:custGeom>
              <a:solidFill>
                <a:srgbClr val="878787"/>
              </a:solidFill>
              <a:ln w="0" cap="flat" cmpd="sng" algn="ctr">
                <a:solidFill>
                  <a:srgbClr val="87878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70" name="Freeform 69"/>
              <p:cNvSpPr/>
              <p:nvPr/>
            </p:nvSpPr>
            <p:spPr>
              <a:xfrm>
                <a:off x="1879600" y="942340"/>
                <a:ext cx="124461" cy="172721"/>
              </a:xfrm>
              <a:custGeom>
                <a:avLst/>
                <a:gdLst/>
                <a:ahLst/>
                <a:cxnLst/>
                <a:rect l="0" t="0" r="0" b="0"/>
                <a:pathLst>
                  <a:path w="124461" h="172721">
                    <a:moveTo>
                      <a:pt x="0" y="86360"/>
                    </a:moveTo>
                    <a:lnTo>
                      <a:pt x="0" y="104140"/>
                    </a:lnTo>
                    <a:lnTo>
                      <a:pt x="3810" y="120650"/>
                    </a:lnTo>
                    <a:lnTo>
                      <a:pt x="10160" y="134620"/>
                    </a:lnTo>
                    <a:lnTo>
                      <a:pt x="17780" y="147320"/>
                    </a:lnTo>
                    <a:lnTo>
                      <a:pt x="26670" y="158750"/>
                    </a:lnTo>
                    <a:lnTo>
                      <a:pt x="36830" y="166370"/>
                    </a:lnTo>
                    <a:lnTo>
                      <a:pt x="49530" y="171450"/>
                    </a:lnTo>
                    <a:lnTo>
                      <a:pt x="62230" y="172720"/>
                    </a:lnTo>
                    <a:lnTo>
                      <a:pt x="74930" y="171450"/>
                    </a:lnTo>
                    <a:lnTo>
                      <a:pt x="85090" y="166370"/>
                    </a:lnTo>
                    <a:lnTo>
                      <a:pt x="96520" y="158750"/>
                    </a:lnTo>
                    <a:lnTo>
                      <a:pt x="105410" y="147320"/>
                    </a:lnTo>
                    <a:lnTo>
                      <a:pt x="113030" y="134620"/>
                    </a:lnTo>
                    <a:lnTo>
                      <a:pt x="118110" y="120650"/>
                    </a:lnTo>
                    <a:lnTo>
                      <a:pt x="121920" y="104140"/>
                    </a:lnTo>
                    <a:lnTo>
                      <a:pt x="124460" y="86360"/>
                    </a:lnTo>
                    <a:lnTo>
                      <a:pt x="121920" y="68580"/>
                    </a:lnTo>
                    <a:lnTo>
                      <a:pt x="118110" y="52070"/>
                    </a:lnTo>
                    <a:lnTo>
                      <a:pt x="113030" y="38100"/>
                    </a:lnTo>
                    <a:lnTo>
                      <a:pt x="105410" y="25400"/>
                    </a:lnTo>
                    <a:lnTo>
                      <a:pt x="96520" y="15240"/>
                    </a:lnTo>
                    <a:lnTo>
                      <a:pt x="85090" y="6350"/>
                    </a:lnTo>
                    <a:lnTo>
                      <a:pt x="74930" y="1270"/>
                    </a:lnTo>
                    <a:lnTo>
                      <a:pt x="62230" y="0"/>
                    </a:lnTo>
                    <a:lnTo>
                      <a:pt x="49530" y="1270"/>
                    </a:lnTo>
                    <a:lnTo>
                      <a:pt x="36830" y="6350"/>
                    </a:lnTo>
                    <a:lnTo>
                      <a:pt x="26670" y="15240"/>
                    </a:lnTo>
                    <a:lnTo>
                      <a:pt x="17780" y="25400"/>
                    </a:lnTo>
                    <a:lnTo>
                      <a:pt x="10160" y="38100"/>
                    </a:lnTo>
                    <a:lnTo>
                      <a:pt x="3810" y="52070"/>
                    </a:lnTo>
                    <a:lnTo>
                      <a:pt x="0" y="6858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71" name="Freeform 70"/>
              <p:cNvSpPr/>
              <p:nvPr/>
            </p:nvSpPr>
            <p:spPr>
              <a:xfrm>
                <a:off x="2166493" y="955675"/>
                <a:ext cx="353315" cy="543307"/>
              </a:xfrm>
              <a:custGeom>
                <a:avLst/>
                <a:gdLst/>
                <a:ahLst/>
                <a:cxnLst/>
                <a:rect l="0" t="0" r="0" b="0"/>
                <a:pathLst>
                  <a:path w="353315" h="543307">
                    <a:moveTo>
                      <a:pt x="302387" y="15367"/>
                    </a:moveTo>
                    <a:lnTo>
                      <a:pt x="314452" y="22606"/>
                    </a:lnTo>
                    <a:lnTo>
                      <a:pt x="325501" y="32131"/>
                    </a:lnTo>
                    <a:lnTo>
                      <a:pt x="335534" y="44577"/>
                    </a:lnTo>
                    <a:lnTo>
                      <a:pt x="343281" y="58039"/>
                    </a:lnTo>
                    <a:lnTo>
                      <a:pt x="348996" y="72898"/>
                    </a:lnTo>
                    <a:lnTo>
                      <a:pt x="352298" y="88773"/>
                    </a:lnTo>
                    <a:lnTo>
                      <a:pt x="353314" y="104140"/>
                    </a:lnTo>
                    <a:lnTo>
                      <a:pt x="351409" y="119507"/>
                    </a:lnTo>
                    <a:lnTo>
                      <a:pt x="343281" y="138684"/>
                    </a:lnTo>
                    <a:lnTo>
                      <a:pt x="331724" y="156464"/>
                    </a:lnTo>
                    <a:lnTo>
                      <a:pt x="324485" y="163703"/>
                    </a:lnTo>
                    <a:lnTo>
                      <a:pt x="315849" y="170434"/>
                    </a:lnTo>
                    <a:lnTo>
                      <a:pt x="306705" y="175641"/>
                    </a:lnTo>
                    <a:lnTo>
                      <a:pt x="297180" y="179959"/>
                    </a:lnTo>
                    <a:lnTo>
                      <a:pt x="287528" y="182880"/>
                    </a:lnTo>
                    <a:lnTo>
                      <a:pt x="275971" y="183388"/>
                    </a:lnTo>
                    <a:lnTo>
                      <a:pt x="264922" y="182372"/>
                    </a:lnTo>
                    <a:lnTo>
                      <a:pt x="254000" y="179070"/>
                    </a:lnTo>
                    <a:lnTo>
                      <a:pt x="242443" y="173736"/>
                    </a:lnTo>
                    <a:lnTo>
                      <a:pt x="230378" y="166116"/>
                    </a:lnTo>
                    <a:lnTo>
                      <a:pt x="218948" y="154559"/>
                    </a:lnTo>
                    <a:lnTo>
                      <a:pt x="206883" y="141605"/>
                    </a:lnTo>
                    <a:lnTo>
                      <a:pt x="194945" y="160782"/>
                    </a:lnTo>
                    <a:lnTo>
                      <a:pt x="182880" y="182372"/>
                    </a:lnTo>
                    <a:lnTo>
                      <a:pt x="172339" y="205486"/>
                    </a:lnTo>
                    <a:lnTo>
                      <a:pt x="162306" y="230378"/>
                    </a:lnTo>
                    <a:lnTo>
                      <a:pt x="152146" y="256286"/>
                    </a:lnTo>
                    <a:lnTo>
                      <a:pt x="143510" y="283718"/>
                    </a:lnTo>
                    <a:lnTo>
                      <a:pt x="127635" y="338836"/>
                    </a:lnTo>
                    <a:lnTo>
                      <a:pt x="115189" y="395478"/>
                    </a:lnTo>
                    <a:lnTo>
                      <a:pt x="104648" y="449707"/>
                    </a:lnTo>
                    <a:lnTo>
                      <a:pt x="100838" y="475615"/>
                    </a:lnTo>
                    <a:lnTo>
                      <a:pt x="97409" y="500126"/>
                    </a:lnTo>
                    <a:lnTo>
                      <a:pt x="94615" y="522732"/>
                    </a:lnTo>
                    <a:lnTo>
                      <a:pt x="92710" y="543306"/>
                    </a:lnTo>
                    <a:lnTo>
                      <a:pt x="86868" y="542925"/>
                    </a:lnTo>
                    <a:lnTo>
                      <a:pt x="79756" y="541401"/>
                    </a:lnTo>
                    <a:lnTo>
                      <a:pt x="71501" y="539496"/>
                    </a:lnTo>
                    <a:lnTo>
                      <a:pt x="61468" y="538099"/>
                    </a:lnTo>
                    <a:lnTo>
                      <a:pt x="49911" y="536575"/>
                    </a:lnTo>
                    <a:lnTo>
                      <a:pt x="36068" y="536194"/>
                    </a:lnTo>
                    <a:lnTo>
                      <a:pt x="20701" y="536575"/>
                    </a:lnTo>
                    <a:lnTo>
                      <a:pt x="3429" y="538607"/>
                    </a:lnTo>
                    <a:lnTo>
                      <a:pt x="1016" y="517017"/>
                    </a:lnTo>
                    <a:lnTo>
                      <a:pt x="0" y="494919"/>
                    </a:lnTo>
                    <a:lnTo>
                      <a:pt x="0" y="448310"/>
                    </a:lnTo>
                    <a:lnTo>
                      <a:pt x="2921" y="399415"/>
                    </a:lnTo>
                    <a:lnTo>
                      <a:pt x="8636" y="349377"/>
                    </a:lnTo>
                    <a:lnTo>
                      <a:pt x="18288" y="299085"/>
                    </a:lnTo>
                    <a:lnTo>
                      <a:pt x="29718" y="249174"/>
                    </a:lnTo>
                    <a:lnTo>
                      <a:pt x="44704" y="201549"/>
                    </a:lnTo>
                    <a:lnTo>
                      <a:pt x="62357" y="156464"/>
                    </a:lnTo>
                    <a:lnTo>
                      <a:pt x="72009" y="135382"/>
                    </a:lnTo>
                    <a:lnTo>
                      <a:pt x="83058" y="115189"/>
                    </a:lnTo>
                    <a:lnTo>
                      <a:pt x="94107" y="96012"/>
                    </a:lnTo>
                    <a:lnTo>
                      <a:pt x="105664" y="78740"/>
                    </a:lnTo>
                    <a:lnTo>
                      <a:pt x="118618" y="62865"/>
                    </a:lnTo>
                    <a:lnTo>
                      <a:pt x="132080" y="48006"/>
                    </a:lnTo>
                    <a:lnTo>
                      <a:pt x="146431" y="35052"/>
                    </a:lnTo>
                    <a:lnTo>
                      <a:pt x="160782" y="24003"/>
                    </a:lnTo>
                    <a:lnTo>
                      <a:pt x="176657" y="14859"/>
                    </a:lnTo>
                    <a:lnTo>
                      <a:pt x="192532" y="7239"/>
                    </a:lnTo>
                    <a:lnTo>
                      <a:pt x="209296" y="2921"/>
                    </a:lnTo>
                    <a:lnTo>
                      <a:pt x="226568" y="0"/>
                    </a:lnTo>
                    <a:lnTo>
                      <a:pt x="244348" y="0"/>
                    </a:lnTo>
                    <a:lnTo>
                      <a:pt x="263017" y="1905"/>
                    </a:lnTo>
                    <a:lnTo>
                      <a:pt x="282702" y="7239"/>
                    </a:lnTo>
                    <a:close/>
                  </a:path>
                </a:pathLst>
              </a:custGeom>
              <a:solidFill>
                <a:srgbClr val="D0D0D0"/>
              </a:solidFill>
              <a:ln w="0" cap="flat" cmpd="sng" algn="ctr">
                <a:solidFill>
                  <a:srgbClr val="D0D0D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72" name="Freeform 71"/>
              <p:cNvSpPr/>
              <p:nvPr/>
            </p:nvSpPr>
            <p:spPr>
              <a:xfrm>
                <a:off x="2166620" y="955040"/>
                <a:ext cx="353061" cy="543561"/>
              </a:xfrm>
              <a:custGeom>
                <a:avLst/>
                <a:gdLst/>
                <a:ahLst/>
                <a:cxnLst/>
                <a:rect l="0" t="0" r="0" b="0"/>
                <a:pathLst>
                  <a:path w="353061" h="543561">
                    <a:moveTo>
                      <a:pt x="302260" y="16510"/>
                    </a:moveTo>
                    <a:lnTo>
                      <a:pt x="313690" y="22860"/>
                    </a:lnTo>
                    <a:lnTo>
                      <a:pt x="325120" y="33020"/>
                    </a:lnTo>
                    <a:lnTo>
                      <a:pt x="335280" y="45720"/>
                    </a:lnTo>
                    <a:lnTo>
                      <a:pt x="342900" y="58420"/>
                    </a:lnTo>
                    <a:lnTo>
                      <a:pt x="347980" y="73660"/>
                    </a:lnTo>
                    <a:lnTo>
                      <a:pt x="351790" y="88900"/>
                    </a:lnTo>
                    <a:lnTo>
                      <a:pt x="353060" y="105410"/>
                    </a:lnTo>
                    <a:lnTo>
                      <a:pt x="350520" y="120650"/>
                    </a:lnTo>
                    <a:lnTo>
                      <a:pt x="342900" y="139700"/>
                    </a:lnTo>
                    <a:lnTo>
                      <a:pt x="331470" y="157480"/>
                    </a:lnTo>
                    <a:lnTo>
                      <a:pt x="323850" y="163830"/>
                    </a:lnTo>
                    <a:lnTo>
                      <a:pt x="314960" y="171450"/>
                    </a:lnTo>
                    <a:lnTo>
                      <a:pt x="306070" y="176530"/>
                    </a:lnTo>
                    <a:lnTo>
                      <a:pt x="297180" y="180340"/>
                    </a:lnTo>
                    <a:lnTo>
                      <a:pt x="287020" y="184150"/>
                    </a:lnTo>
                    <a:lnTo>
                      <a:pt x="275590" y="184150"/>
                    </a:lnTo>
                    <a:lnTo>
                      <a:pt x="264160" y="182880"/>
                    </a:lnTo>
                    <a:lnTo>
                      <a:pt x="254000" y="180340"/>
                    </a:lnTo>
                    <a:lnTo>
                      <a:pt x="242570" y="173990"/>
                    </a:lnTo>
                    <a:lnTo>
                      <a:pt x="229870" y="166370"/>
                    </a:lnTo>
                    <a:lnTo>
                      <a:pt x="218440" y="154940"/>
                    </a:lnTo>
                    <a:lnTo>
                      <a:pt x="207010" y="142240"/>
                    </a:lnTo>
                    <a:lnTo>
                      <a:pt x="194310" y="161290"/>
                    </a:lnTo>
                    <a:lnTo>
                      <a:pt x="182880" y="182880"/>
                    </a:lnTo>
                    <a:lnTo>
                      <a:pt x="171450" y="205740"/>
                    </a:lnTo>
                    <a:lnTo>
                      <a:pt x="161290" y="231140"/>
                    </a:lnTo>
                    <a:lnTo>
                      <a:pt x="151130" y="256540"/>
                    </a:lnTo>
                    <a:lnTo>
                      <a:pt x="143510" y="284480"/>
                    </a:lnTo>
                    <a:lnTo>
                      <a:pt x="127000" y="339090"/>
                    </a:lnTo>
                    <a:lnTo>
                      <a:pt x="114300" y="396240"/>
                    </a:lnTo>
                    <a:lnTo>
                      <a:pt x="104140" y="450850"/>
                    </a:lnTo>
                    <a:lnTo>
                      <a:pt x="100330" y="476250"/>
                    </a:lnTo>
                    <a:lnTo>
                      <a:pt x="96520" y="500380"/>
                    </a:lnTo>
                    <a:lnTo>
                      <a:pt x="93980" y="523240"/>
                    </a:lnTo>
                    <a:lnTo>
                      <a:pt x="92710" y="543560"/>
                    </a:lnTo>
                    <a:lnTo>
                      <a:pt x="86360" y="543560"/>
                    </a:lnTo>
                    <a:lnTo>
                      <a:pt x="78740" y="542290"/>
                    </a:lnTo>
                    <a:lnTo>
                      <a:pt x="71120" y="539750"/>
                    </a:lnTo>
                    <a:lnTo>
                      <a:pt x="60960" y="538480"/>
                    </a:lnTo>
                    <a:lnTo>
                      <a:pt x="49530" y="537210"/>
                    </a:lnTo>
                    <a:lnTo>
                      <a:pt x="35560" y="537210"/>
                    </a:lnTo>
                    <a:lnTo>
                      <a:pt x="20320" y="537210"/>
                    </a:lnTo>
                    <a:lnTo>
                      <a:pt x="2540" y="539750"/>
                    </a:lnTo>
                    <a:lnTo>
                      <a:pt x="0" y="518160"/>
                    </a:lnTo>
                    <a:lnTo>
                      <a:pt x="0" y="495300"/>
                    </a:lnTo>
                    <a:lnTo>
                      <a:pt x="0" y="449580"/>
                    </a:lnTo>
                    <a:lnTo>
                      <a:pt x="2540" y="400050"/>
                    </a:lnTo>
                    <a:lnTo>
                      <a:pt x="7620" y="350520"/>
                    </a:lnTo>
                    <a:lnTo>
                      <a:pt x="17780" y="299720"/>
                    </a:lnTo>
                    <a:lnTo>
                      <a:pt x="29210" y="250190"/>
                    </a:lnTo>
                    <a:lnTo>
                      <a:pt x="44450" y="201930"/>
                    </a:lnTo>
                    <a:lnTo>
                      <a:pt x="62230" y="157480"/>
                    </a:lnTo>
                    <a:lnTo>
                      <a:pt x="71120" y="135890"/>
                    </a:lnTo>
                    <a:lnTo>
                      <a:pt x="82550" y="115570"/>
                    </a:lnTo>
                    <a:lnTo>
                      <a:pt x="93980" y="96520"/>
                    </a:lnTo>
                    <a:lnTo>
                      <a:pt x="105410" y="80010"/>
                    </a:lnTo>
                    <a:lnTo>
                      <a:pt x="118110" y="63500"/>
                    </a:lnTo>
                    <a:lnTo>
                      <a:pt x="132080" y="48260"/>
                    </a:lnTo>
                    <a:lnTo>
                      <a:pt x="146050" y="35560"/>
                    </a:lnTo>
                    <a:lnTo>
                      <a:pt x="160020" y="24130"/>
                    </a:lnTo>
                    <a:lnTo>
                      <a:pt x="176530" y="15240"/>
                    </a:lnTo>
                    <a:lnTo>
                      <a:pt x="191770" y="7620"/>
                    </a:lnTo>
                    <a:lnTo>
                      <a:pt x="208280" y="3810"/>
                    </a:lnTo>
                    <a:lnTo>
                      <a:pt x="226060" y="0"/>
                    </a:lnTo>
                    <a:lnTo>
                      <a:pt x="243840" y="0"/>
                    </a:lnTo>
                    <a:lnTo>
                      <a:pt x="262890" y="2540"/>
                    </a:lnTo>
                    <a:lnTo>
                      <a:pt x="281940" y="762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1845437" y="1205738"/>
                <a:ext cx="168403" cy="431039"/>
              </a:xfrm>
              <a:custGeom>
                <a:avLst/>
                <a:gdLst/>
                <a:ahLst/>
                <a:cxnLst/>
                <a:rect l="0" t="0" r="0" b="0"/>
                <a:pathLst>
                  <a:path w="168403" h="431039">
                    <a:moveTo>
                      <a:pt x="113284" y="11049"/>
                    </a:moveTo>
                    <a:lnTo>
                      <a:pt x="121412" y="18288"/>
                    </a:lnTo>
                    <a:lnTo>
                      <a:pt x="126619" y="28321"/>
                    </a:lnTo>
                    <a:lnTo>
                      <a:pt x="127635" y="34036"/>
                    </a:lnTo>
                    <a:lnTo>
                      <a:pt x="128143" y="41275"/>
                    </a:lnTo>
                    <a:lnTo>
                      <a:pt x="130556" y="39878"/>
                    </a:lnTo>
                    <a:lnTo>
                      <a:pt x="131953" y="41275"/>
                    </a:lnTo>
                    <a:lnTo>
                      <a:pt x="131953" y="43688"/>
                    </a:lnTo>
                    <a:lnTo>
                      <a:pt x="131445" y="48006"/>
                    </a:lnTo>
                    <a:lnTo>
                      <a:pt x="128143" y="57658"/>
                    </a:lnTo>
                    <a:lnTo>
                      <a:pt x="126238" y="66294"/>
                    </a:lnTo>
                    <a:lnTo>
                      <a:pt x="129032" y="65786"/>
                    </a:lnTo>
                    <a:lnTo>
                      <a:pt x="130048" y="67691"/>
                    </a:lnTo>
                    <a:lnTo>
                      <a:pt x="130048" y="69596"/>
                    </a:lnTo>
                    <a:lnTo>
                      <a:pt x="128651" y="73025"/>
                    </a:lnTo>
                    <a:lnTo>
                      <a:pt x="125222" y="80645"/>
                    </a:lnTo>
                    <a:lnTo>
                      <a:pt x="122809" y="87376"/>
                    </a:lnTo>
                    <a:lnTo>
                      <a:pt x="125222" y="86868"/>
                    </a:lnTo>
                    <a:lnTo>
                      <a:pt x="126619" y="89281"/>
                    </a:lnTo>
                    <a:lnTo>
                      <a:pt x="126238" y="91694"/>
                    </a:lnTo>
                    <a:lnTo>
                      <a:pt x="124714" y="95504"/>
                    </a:lnTo>
                    <a:lnTo>
                      <a:pt x="121412" y="103632"/>
                    </a:lnTo>
                    <a:lnTo>
                      <a:pt x="118491" y="111379"/>
                    </a:lnTo>
                    <a:lnTo>
                      <a:pt x="121412" y="112395"/>
                    </a:lnTo>
                    <a:lnTo>
                      <a:pt x="122301" y="115189"/>
                    </a:lnTo>
                    <a:lnTo>
                      <a:pt x="121920" y="118999"/>
                    </a:lnTo>
                    <a:lnTo>
                      <a:pt x="120904" y="124333"/>
                    </a:lnTo>
                    <a:lnTo>
                      <a:pt x="117094" y="136271"/>
                    </a:lnTo>
                    <a:lnTo>
                      <a:pt x="116078" y="140589"/>
                    </a:lnTo>
                    <a:lnTo>
                      <a:pt x="115697" y="145415"/>
                    </a:lnTo>
                    <a:lnTo>
                      <a:pt x="125222" y="137795"/>
                    </a:lnTo>
                    <a:lnTo>
                      <a:pt x="130556" y="135382"/>
                    </a:lnTo>
                    <a:lnTo>
                      <a:pt x="135255" y="136271"/>
                    </a:lnTo>
                    <a:lnTo>
                      <a:pt x="139192" y="131572"/>
                    </a:lnTo>
                    <a:lnTo>
                      <a:pt x="142494" y="129667"/>
                    </a:lnTo>
                    <a:lnTo>
                      <a:pt x="145923" y="131572"/>
                    </a:lnTo>
                    <a:lnTo>
                      <a:pt x="149225" y="133477"/>
                    </a:lnTo>
                    <a:lnTo>
                      <a:pt x="153035" y="132969"/>
                    </a:lnTo>
                    <a:lnTo>
                      <a:pt x="155448" y="133477"/>
                    </a:lnTo>
                    <a:lnTo>
                      <a:pt x="158369" y="136779"/>
                    </a:lnTo>
                    <a:lnTo>
                      <a:pt x="158877" y="140589"/>
                    </a:lnTo>
                    <a:lnTo>
                      <a:pt x="159258" y="145923"/>
                    </a:lnTo>
                    <a:lnTo>
                      <a:pt x="161290" y="147828"/>
                    </a:lnTo>
                    <a:lnTo>
                      <a:pt x="162179" y="150241"/>
                    </a:lnTo>
                    <a:lnTo>
                      <a:pt x="161290" y="155067"/>
                    </a:lnTo>
                    <a:lnTo>
                      <a:pt x="153543" y="167005"/>
                    </a:lnTo>
                    <a:lnTo>
                      <a:pt x="156464" y="166116"/>
                    </a:lnTo>
                    <a:lnTo>
                      <a:pt x="158877" y="166116"/>
                    </a:lnTo>
                    <a:lnTo>
                      <a:pt x="160782" y="168529"/>
                    </a:lnTo>
                    <a:lnTo>
                      <a:pt x="163195" y="175260"/>
                    </a:lnTo>
                    <a:lnTo>
                      <a:pt x="165989" y="174752"/>
                    </a:lnTo>
                    <a:lnTo>
                      <a:pt x="167513" y="175641"/>
                    </a:lnTo>
                    <a:lnTo>
                      <a:pt x="168402" y="177673"/>
                    </a:lnTo>
                    <a:lnTo>
                      <a:pt x="167513" y="180467"/>
                    </a:lnTo>
                    <a:lnTo>
                      <a:pt x="164592" y="186690"/>
                    </a:lnTo>
                    <a:lnTo>
                      <a:pt x="161290" y="192913"/>
                    </a:lnTo>
                    <a:lnTo>
                      <a:pt x="163576" y="195326"/>
                    </a:lnTo>
                    <a:lnTo>
                      <a:pt x="164084" y="197231"/>
                    </a:lnTo>
                    <a:lnTo>
                      <a:pt x="160274" y="201168"/>
                    </a:lnTo>
                    <a:lnTo>
                      <a:pt x="148336" y="207391"/>
                    </a:lnTo>
                    <a:lnTo>
                      <a:pt x="151130" y="211201"/>
                    </a:lnTo>
                    <a:lnTo>
                      <a:pt x="152654" y="215519"/>
                    </a:lnTo>
                    <a:lnTo>
                      <a:pt x="151638" y="223647"/>
                    </a:lnTo>
                    <a:lnTo>
                      <a:pt x="154559" y="224663"/>
                    </a:lnTo>
                    <a:lnTo>
                      <a:pt x="154940" y="226568"/>
                    </a:lnTo>
                    <a:lnTo>
                      <a:pt x="154051" y="228473"/>
                    </a:lnTo>
                    <a:lnTo>
                      <a:pt x="151638" y="231394"/>
                    </a:lnTo>
                    <a:lnTo>
                      <a:pt x="145415" y="237109"/>
                    </a:lnTo>
                    <a:lnTo>
                      <a:pt x="139192" y="242443"/>
                    </a:lnTo>
                    <a:lnTo>
                      <a:pt x="140081" y="245237"/>
                    </a:lnTo>
                    <a:lnTo>
                      <a:pt x="139192" y="248158"/>
                    </a:lnTo>
                    <a:lnTo>
                      <a:pt x="131445" y="253873"/>
                    </a:lnTo>
                    <a:lnTo>
                      <a:pt x="120015" y="258699"/>
                    </a:lnTo>
                    <a:lnTo>
                      <a:pt x="115697" y="260223"/>
                    </a:lnTo>
                    <a:lnTo>
                      <a:pt x="112268" y="261112"/>
                    </a:lnTo>
                    <a:lnTo>
                      <a:pt x="121920" y="263525"/>
                    </a:lnTo>
                    <a:lnTo>
                      <a:pt x="125222" y="265430"/>
                    </a:lnTo>
                    <a:lnTo>
                      <a:pt x="127635" y="267335"/>
                    </a:lnTo>
                    <a:lnTo>
                      <a:pt x="128651" y="270764"/>
                    </a:lnTo>
                    <a:lnTo>
                      <a:pt x="128143" y="275082"/>
                    </a:lnTo>
                    <a:lnTo>
                      <a:pt x="126619" y="280289"/>
                    </a:lnTo>
                    <a:lnTo>
                      <a:pt x="123317" y="287020"/>
                    </a:lnTo>
                    <a:lnTo>
                      <a:pt x="127635" y="293751"/>
                    </a:lnTo>
                    <a:lnTo>
                      <a:pt x="127635" y="301498"/>
                    </a:lnTo>
                    <a:lnTo>
                      <a:pt x="124714" y="308610"/>
                    </a:lnTo>
                    <a:lnTo>
                      <a:pt x="120015" y="317246"/>
                    </a:lnTo>
                    <a:lnTo>
                      <a:pt x="109347" y="333629"/>
                    </a:lnTo>
                    <a:lnTo>
                      <a:pt x="105537" y="342265"/>
                    </a:lnTo>
                    <a:lnTo>
                      <a:pt x="103632" y="350393"/>
                    </a:lnTo>
                    <a:lnTo>
                      <a:pt x="100330" y="431038"/>
                    </a:lnTo>
                    <a:lnTo>
                      <a:pt x="84455" y="429133"/>
                    </a:lnTo>
                    <a:lnTo>
                      <a:pt x="68072" y="431038"/>
                    </a:lnTo>
                    <a:lnTo>
                      <a:pt x="64770" y="350393"/>
                    </a:lnTo>
                    <a:lnTo>
                      <a:pt x="62865" y="342265"/>
                    </a:lnTo>
                    <a:lnTo>
                      <a:pt x="58547" y="333629"/>
                    </a:lnTo>
                    <a:lnTo>
                      <a:pt x="48006" y="317246"/>
                    </a:lnTo>
                    <a:lnTo>
                      <a:pt x="43180" y="308610"/>
                    </a:lnTo>
                    <a:lnTo>
                      <a:pt x="40259" y="301498"/>
                    </a:lnTo>
                    <a:lnTo>
                      <a:pt x="40767" y="293751"/>
                    </a:lnTo>
                    <a:lnTo>
                      <a:pt x="45085" y="287020"/>
                    </a:lnTo>
                    <a:lnTo>
                      <a:pt x="41656" y="280289"/>
                    </a:lnTo>
                    <a:lnTo>
                      <a:pt x="39751" y="275082"/>
                    </a:lnTo>
                    <a:lnTo>
                      <a:pt x="39370" y="270764"/>
                    </a:lnTo>
                    <a:lnTo>
                      <a:pt x="40259" y="267335"/>
                    </a:lnTo>
                    <a:lnTo>
                      <a:pt x="42672" y="265430"/>
                    </a:lnTo>
                    <a:lnTo>
                      <a:pt x="45974" y="263525"/>
                    </a:lnTo>
                    <a:lnTo>
                      <a:pt x="55626" y="261112"/>
                    </a:lnTo>
                    <a:lnTo>
                      <a:pt x="52705" y="260223"/>
                    </a:lnTo>
                    <a:lnTo>
                      <a:pt x="48006" y="258699"/>
                    </a:lnTo>
                    <a:lnTo>
                      <a:pt x="37338" y="253873"/>
                    </a:lnTo>
                    <a:lnTo>
                      <a:pt x="29210" y="248158"/>
                    </a:lnTo>
                    <a:lnTo>
                      <a:pt x="27813" y="245237"/>
                    </a:lnTo>
                    <a:lnTo>
                      <a:pt x="28702" y="242443"/>
                    </a:lnTo>
                    <a:lnTo>
                      <a:pt x="22987" y="237109"/>
                    </a:lnTo>
                    <a:lnTo>
                      <a:pt x="16256" y="231394"/>
                    </a:lnTo>
                    <a:lnTo>
                      <a:pt x="13843" y="228473"/>
                    </a:lnTo>
                    <a:lnTo>
                      <a:pt x="12954" y="226568"/>
                    </a:lnTo>
                    <a:lnTo>
                      <a:pt x="13335" y="224663"/>
                    </a:lnTo>
                    <a:lnTo>
                      <a:pt x="16256" y="223647"/>
                    </a:lnTo>
                    <a:lnTo>
                      <a:pt x="15748" y="215519"/>
                    </a:lnTo>
                    <a:lnTo>
                      <a:pt x="17272" y="211201"/>
                    </a:lnTo>
                    <a:lnTo>
                      <a:pt x="19685" y="207391"/>
                    </a:lnTo>
                    <a:lnTo>
                      <a:pt x="7620" y="201168"/>
                    </a:lnTo>
                    <a:lnTo>
                      <a:pt x="4699" y="197231"/>
                    </a:lnTo>
                    <a:lnTo>
                      <a:pt x="4699" y="195326"/>
                    </a:lnTo>
                    <a:lnTo>
                      <a:pt x="6731" y="192913"/>
                    </a:lnTo>
                    <a:lnTo>
                      <a:pt x="3302" y="186690"/>
                    </a:lnTo>
                    <a:lnTo>
                      <a:pt x="381" y="180467"/>
                    </a:lnTo>
                    <a:lnTo>
                      <a:pt x="0" y="177673"/>
                    </a:lnTo>
                    <a:lnTo>
                      <a:pt x="381" y="175641"/>
                    </a:lnTo>
                    <a:lnTo>
                      <a:pt x="1905" y="174752"/>
                    </a:lnTo>
                    <a:lnTo>
                      <a:pt x="5715" y="175260"/>
                    </a:lnTo>
                    <a:lnTo>
                      <a:pt x="7112" y="168529"/>
                    </a:lnTo>
                    <a:lnTo>
                      <a:pt x="9017" y="166116"/>
                    </a:lnTo>
                    <a:lnTo>
                      <a:pt x="11938" y="166116"/>
                    </a:lnTo>
                    <a:lnTo>
                      <a:pt x="15367" y="167005"/>
                    </a:lnTo>
                    <a:lnTo>
                      <a:pt x="7112" y="155067"/>
                    </a:lnTo>
                    <a:lnTo>
                      <a:pt x="5715" y="150241"/>
                    </a:lnTo>
                    <a:lnTo>
                      <a:pt x="6731" y="147828"/>
                    </a:lnTo>
                    <a:lnTo>
                      <a:pt x="9017" y="145923"/>
                    </a:lnTo>
                    <a:lnTo>
                      <a:pt x="9017" y="140589"/>
                    </a:lnTo>
                    <a:lnTo>
                      <a:pt x="10033" y="136779"/>
                    </a:lnTo>
                    <a:lnTo>
                      <a:pt x="12446" y="133477"/>
                    </a:lnTo>
                    <a:lnTo>
                      <a:pt x="15367" y="132969"/>
                    </a:lnTo>
                    <a:lnTo>
                      <a:pt x="19177" y="133477"/>
                    </a:lnTo>
                    <a:lnTo>
                      <a:pt x="21971" y="131572"/>
                    </a:lnTo>
                    <a:lnTo>
                      <a:pt x="25908" y="129667"/>
                    </a:lnTo>
                    <a:lnTo>
                      <a:pt x="29210" y="131572"/>
                    </a:lnTo>
                    <a:lnTo>
                      <a:pt x="32639" y="136271"/>
                    </a:lnTo>
                    <a:lnTo>
                      <a:pt x="37846" y="135382"/>
                    </a:lnTo>
                    <a:lnTo>
                      <a:pt x="42672" y="137795"/>
                    </a:lnTo>
                    <a:lnTo>
                      <a:pt x="52705" y="145415"/>
                    </a:lnTo>
                    <a:lnTo>
                      <a:pt x="52324" y="140589"/>
                    </a:lnTo>
                    <a:lnTo>
                      <a:pt x="50800" y="136271"/>
                    </a:lnTo>
                    <a:lnTo>
                      <a:pt x="48006" y="124333"/>
                    </a:lnTo>
                    <a:lnTo>
                      <a:pt x="45974" y="118999"/>
                    </a:lnTo>
                    <a:lnTo>
                      <a:pt x="45974" y="115189"/>
                    </a:lnTo>
                    <a:lnTo>
                      <a:pt x="46990" y="112395"/>
                    </a:lnTo>
                    <a:lnTo>
                      <a:pt x="49403" y="111379"/>
                    </a:lnTo>
                    <a:lnTo>
                      <a:pt x="47498" y="103632"/>
                    </a:lnTo>
                    <a:lnTo>
                      <a:pt x="43688" y="95504"/>
                    </a:lnTo>
                    <a:lnTo>
                      <a:pt x="42164" y="91694"/>
                    </a:lnTo>
                    <a:lnTo>
                      <a:pt x="41656" y="89281"/>
                    </a:lnTo>
                    <a:lnTo>
                      <a:pt x="42672" y="86868"/>
                    </a:lnTo>
                    <a:lnTo>
                      <a:pt x="45593" y="87376"/>
                    </a:lnTo>
                    <a:lnTo>
                      <a:pt x="43180" y="80645"/>
                    </a:lnTo>
                    <a:lnTo>
                      <a:pt x="39370" y="73025"/>
                    </a:lnTo>
                    <a:lnTo>
                      <a:pt x="37846" y="69596"/>
                    </a:lnTo>
                    <a:lnTo>
                      <a:pt x="37846" y="67691"/>
                    </a:lnTo>
                    <a:lnTo>
                      <a:pt x="39370" y="65786"/>
                    </a:lnTo>
                    <a:lnTo>
                      <a:pt x="42164" y="66294"/>
                    </a:lnTo>
                    <a:lnTo>
                      <a:pt x="39751" y="57658"/>
                    </a:lnTo>
                    <a:lnTo>
                      <a:pt x="37338" y="48006"/>
                    </a:lnTo>
                    <a:lnTo>
                      <a:pt x="36449" y="43688"/>
                    </a:lnTo>
                    <a:lnTo>
                      <a:pt x="36449" y="41275"/>
                    </a:lnTo>
                    <a:lnTo>
                      <a:pt x="37338" y="39878"/>
                    </a:lnTo>
                    <a:lnTo>
                      <a:pt x="39751" y="41275"/>
                    </a:lnTo>
                    <a:lnTo>
                      <a:pt x="41656" y="26924"/>
                    </a:lnTo>
                    <a:lnTo>
                      <a:pt x="45974" y="15367"/>
                    </a:lnTo>
                    <a:lnTo>
                      <a:pt x="49911" y="11049"/>
                    </a:lnTo>
                    <a:lnTo>
                      <a:pt x="53721" y="7239"/>
                    </a:lnTo>
                    <a:lnTo>
                      <a:pt x="58547" y="5715"/>
                    </a:lnTo>
                    <a:lnTo>
                      <a:pt x="63754" y="5334"/>
                    </a:lnTo>
                    <a:lnTo>
                      <a:pt x="66675" y="2921"/>
                    </a:lnTo>
                    <a:lnTo>
                      <a:pt x="70993" y="1016"/>
                    </a:lnTo>
                    <a:lnTo>
                      <a:pt x="82042" y="0"/>
                    </a:lnTo>
                    <a:lnTo>
                      <a:pt x="93599" y="1397"/>
                    </a:lnTo>
                    <a:lnTo>
                      <a:pt x="104140" y="5334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74" name="Freeform 73"/>
              <p:cNvSpPr/>
              <p:nvPr/>
            </p:nvSpPr>
            <p:spPr>
              <a:xfrm>
                <a:off x="1845310" y="1205230"/>
                <a:ext cx="167641" cy="431801"/>
              </a:xfrm>
              <a:custGeom>
                <a:avLst/>
                <a:gdLst/>
                <a:ahLst/>
                <a:cxnLst/>
                <a:rect l="0" t="0" r="0" b="0"/>
                <a:pathLst>
                  <a:path w="167641" h="431801">
                    <a:moveTo>
                      <a:pt x="104140" y="6350"/>
                    </a:moveTo>
                    <a:lnTo>
                      <a:pt x="92710" y="1270"/>
                    </a:lnTo>
                    <a:lnTo>
                      <a:pt x="81280" y="0"/>
                    </a:lnTo>
                    <a:lnTo>
                      <a:pt x="71120" y="1270"/>
                    </a:lnTo>
                    <a:lnTo>
                      <a:pt x="66040" y="3810"/>
                    </a:lnTo>
                    <a:lnTo>
                      <a:pt x="63500" y="6350"/>
                    </a:lnTo>
                    <a:lnTo>
                      <a:pt x="58420" y="6350"/>
                    </a:lnTo>
                    <a:lnTo>
                      <a:pt x="53340" y="7620"/>
                    </a:lnTo>
                    <a:lnTo>
                      <a:pt x="49530" y="11430"/>
                    </a:lnTo>
                    <a:lnTo>
                      <a:pt x="45720" y="16510"/>
                    </a:lnTo>
                    <a:lnTo>
                      <a:pt x="41910" y="27940"/>
                    </a:lnTo>
                    <a:lnTo>
                      <a:pt x="39370" y="41910"/>
                    </a:lnTo>
                    <a:lnTo>
                      <a:pt x="36830" y="40640"/>
                    </a:lnTo>
                    <a:lnTo>
                      <a:pt x="35560" y="41910"/>
                    </a:lnTo>
                    <a:lnTo>
                      <a:pt x="35560" y="44450"/>
                    </a:lnTo>
                    <a:lnTo>
                      <a:pt x="36830" y="48260"/>
                    </a:lnTo>
                    <a:lnTo>
                      <a:pt x="39370" y="58420"/>
                    </a:lnTo>
                    <a:lnTo>
                      <a:pt x="41910" y="67310"/>
                    </a:lnTo>
                    <a:lnTo>
                      <a:pt x="39370" y="66040"/>
                    </a:lnTo>
                    <a:lnTo>
                      <a:pt x="38100" y="68580"/>
                    </a:lnTo>
                    <a:lnTo>
                      <a:pt x="38100" y="69850"/>
                    </a:lnTo>
                    <a:lnTo>
                      <a:pt x="39370" y="73660"/>
                    </a:lnTo>
                    <a:lnTo>
                      <a:pt x="43180" y="81280"/>
                    </a:lnTo>
                    <a:lnTo>
                      <a:pt x="45720" y="87630"/>
                    </a:lnTo>
                    <a:lnTo>
                      <a:pt x="41910" y="87630"/>
                    </a:lnTo>
                    <a:lnTo>
                      <a:pt x="41910" y="90170"/>
                    </a:lnTo>
                    <a:lnTo>
                      <a:pt x="41910" y="92710"/>
                    </a:lnTo>
                    <a:lnTo>
                      <a:pt x="43180" y="96520"/>
                    </a:lnTo>
                    <a:lnTo>
                      <a:pt x="46990" y="104140"/>
                    </a:lnTo>
                    <a:lnTo>
                      <a:pt x="49530" y="111760"/>
                    </a:lnTo>
                    <a:lnTo>
                      <a:pt x="46990" y="113030"/>
                    </a:lnTo>
                    <a:lnTo>
                      <a:pt x="45720" y="115570"/>
                    </a:lnTo>
                    <a:lnTo>
                      <a:pt x="45720" y="119380"/>
                    </a:lnTo>
                    <a:lnTo>
                      <a:pt x="48260" y="124460"/>
                    </a:lnTo>
                    <a:lnTo>
                      <a:pt x="50800" y="137160"/>
                    </a:lnTo>
                    <a:lnTo>
                      <a:pt x="52070" y="140970"/>
                    </a:lnTo>
                    <a:lnTo>
                      <a:pt x="52070" y="146050"/>
                    </a:lnTo>
                    <a:lnTo>
                      <a:pt x="41910" y="138430"/>
                    </a:lnTo>
                    <a:lnTo>
                      <a:pt x="38100" y="135890"/>
                    </a:lnTo>
                    <a:lnTo>
                      <a:pt x="33020" y="137160"/>
                    </a:lnTo>
                    <a:lnTo>
                      <a:pt x="29210" y="132080"/>
                    </a:lnTo>
                    <a:lnTo>
                      <a:pt x="25400" y="130810"/>
                    </a:lnTo>
                    <a:lnTo>
                      <a:pt x="21590" y="132080"/>
                    </a:lnTo>
                    <a:lnTo>
                      <a:pt x="19050" y="133350"/>
                    </a:lnTo>
                    <a:lnTo>
                      <a:pt x="15240" y="133350"/>
                    </a:lnTo>
                    <a:lnTo>
                      <a:pt x="12700" y="133350"/>
                    </a:lnTo>
                    <a:lnTo>
                      <a:pt x="10160" y="137160"/>
                    </a:lnTo>
                    <a:lnTo>
                      <a:pt x="8890" y="140970"/>
                    </a:lnTo>
                    <a:lnTo>
                      <a:pt x="8890" y="146050"/>
                    </a:lnTo>
                    <a:lnTo>
                      <a:pt x="6350" y="148590"/>
                    </a:lnTo>
                    <a:lnTo>
                      <a:pt x="5080" y="151130"/>
                    </a:lnTo>
                    <a:lnTo>
                      <a:pt x="6350" y="156210"/>
                    </a:lnTo>
                    <a:lnTo>
                      <a:pt x="15240" y="167640"/>
                    </a:lnTo>
                    <a:lnTo>
                      <a:pt x="11430" y="166370"/>
                    </a:lnTo>
                    <a:lnTo>
                      <a:pt x="8890" y="166370"/>
                    </a:lnTo>
                    <a:lnTo>
                      <a:pt x="6350" y="168910"/>
                    </a:lnTo>
                    <a:lnTo>
                      <a:pt x="5080" y="175260"/>
                    </a:lnTo>
                    <a:lnTo>
                      <a:pt x="1270" y="175260"/>
                    </a:lnTo>
                    <a:lnTo>
                      <a:pt x="0" y="176530"/>
                    </a:lnTo>
                    <a:lnTo>
                      <a:pt x="0" y="177800"/>
                    </a:lnTo>
                    <a:lnTo>
                      <a:pt x="0" y="181610"/>
                    </a:lnTo>
                    <a:lnTo>
                      <a:pt x="2540" y="186690"/>
                    </a:lnTo>
                    <a:lnTo>
                      <a:pt x="6350" y="193040"/>
                    </a:lnTo>
                    <a:lnTo>
                      <a:pt x="3810" y="195580"/>
                    </a:lnTo>
                    <a:lnTo>
                      <a:pt x="3810" y="198120"/>
                    </a:lnTo>
                    <a:lnTo>
                      <a:pt x="7620" y="201930"/>
                    </a:lnTo>
                    <a:lnTo>
                      <a:pt x="19050" y="208280"/>
                    </a:lnTo>
                    <a:lnTo>
                      <a:pt x="16510" y="212090"/>
                    </a:lnTo>
                    <a:lnTo>
                      <a:pt x="15240" y="215900"/>
                    </a:lnTo>
                    <a:lnTo>
                      <a:pt x="16510" y="224790"/>
                    </a:lnTo>
                    <a:lnTo>
                      <a:pt x="12700" y="224790"/>
                    </a:lnTo>
                    <a:lnTo>
                      <a:pt x="12700" y="227330"/>
                    </a:lnTo>
                    <a:lnTo>
                      <a:pt x="13970" y="228600"/>
                    </a:lnTo>
                    <a:lnTo>
                      <a:pt x="16510" y="232410"/>
                    </a:lnTo>
                    <a:lnTo>
                      <a:pt x="22860" y="237490"/>
                    </a:lnTo>
                    <a:lnTo>
                      <a:pt x="27940" y="242570"/>
                    </a:lnTo>
                    <a:lnTo>
                      <a:pt x="27940" y="245110"/>
                    </a:lnTo>
                    <a:lnTo>
                      <a:pt x="29210" y="248920"/>
                    </a:lnTo>
                    <a:lnTo>
                      <a:pt x="36830" y="254000"/>
                    </a:lnTo>
                    <a:lnTo>
                      <a:pt x="48260" y="259080"/>
                    </a:lnTo>
                    <a:lnTo>
                      <a:pt x="52070" y="260350"/>
                    </a:lnTo>
                    <a:lnTo>
                      <a:pt x="55880" y="261620"/>
                    </a:lnTo>
                    <a:lnTo>
                      <a:pt x="45720" y="264160"/>
                    </a:lnTo>
                    <a:lnTo>
                      <a:pt x="41910" y="265430"/>
                    </a:lnTo>
                    <a:lnTo>
                      <a:pt x="39370" y="267970"/>
                    </a:lnTo>
                    <a:lnTo>
                      <a:pt x="39370" y="271780"/>
                    </a:lnTo>
                    <a:lnTo>
                      <a:pt x="39370" y="275590"/>
                    </a:lnTo>
                    <a:lnTo>
                      <a:pt x="41910" y="280670"/>
                    </a:lnTo>
                    <a:lnTo>
                      <a:pt x="44450" y="287020"/>
                    </a:lnTo>
                    <a:lnTo>
                      <a:pt x="40640" y="294640"/>
                    </a:lnTo>
                    <a:lnTo>
                      <a:pt x="39370" y="302260"/>
                    </a:lnTo>
                    <a:lnTo>
                      <a:pt x="43180" y="308610"/>
                    </a:lnTo>
                    <a:lnTo>
                      <a:pt x="48260" y="317500"/>
                    </a:lnTo>
                    <a:lnTo>
                      <a:pt x="58420" y="334010"/>
                    </a:lnTo>
                    <a:lnTo>
                      <a:pt x="62230" y="342900"/>
                    </a:lnTo>
                    <a:lnTo>
                      <a:pt x="64770" y="350520"/>
                    </a:lnTo>
                    <a:lnTo>
                      <a:pt x="67310" y="431800"/>
                    </a:lnTo>
                    <a:lnTo>
                      <a:pt x="83820" y="429260"/>
                    </a:lnTo>
                    <a:lnTo>
                      <a:pt x="100330" y="431800"/>
                    </a:lnTo>
                    <a:lnTo>
                      <a:pt x="102870" y="350520"/>
                    </a:lnTo>
                    <a:lnTo>
                      <a:pt x="105410" y="342900"/>
                    </a:lnTo>
                    <a:lnTo>
                      <a:pt x="109220" y="334010"/>
                    </a:lnTo>
                    <a:lnTo>
                      <a:pt x="119380" y="317500"/>
                    </a:lnTo>
                    <a:lnTo>
                      <a:pt x="124460" y="308610"/>
                    </a:lnTo>
                    <a:lnTo>
                      <a:pt x="127000" y="302260"/>
                    </a:lnTo>
                    <a:lnTo>
                      <a:pt x="127000" y="294640"/>
                    </a:lnTo>
                    <a:lnTo>
                      <a:pt x="123190" y="287020"/>
                    </a:lnTo>
                    <a:lnTo>
                      <a:pt x="127000" y="280670"/>
                    </a:lnTo>
                    <a:lnTo>
                      <a:pt x="128270" y="275590"/>
                    </a:lnTo>
                    <a:lnTo>
                      <a:pt x="128270" y="271780"/>
                    </a:lnTo>
                    <a:lnTo>
                      <a:pt x="127000" y="267970"/>
                    </a:lnTo>
                    <a:lnTo>
                      <a:pt x="124460" y="265430"/>
                    </a:lnTo>
                    <a:lnTo>
                      <a:pt x="121920" y="264160"/>
                    </a:lnTo>
                    <a:lnTo>
                      <a:pt x="111760" y="261620"/>
                    </a:lnTo>
                    <a:lnTo>
                      <a:pt x="115570" y="260350"/>
                    </a:lnTo>
                    <a:lnTo>
                      <a:pt x="119380" y="259080"/>
                    </a:lnTo>
                    <a:lnTo>
                      <a:pt x="130810" y="254000"/>
                    </a:lnTo>
                    <a:lnTo>
                      <a:pt x="138430" y="248920"/>
                    </a:lnTo>
                    <a:lnTo>
                      <a:pt x="139700" y="245110"/>
                    </a:lnTo>
                    <a:lnTo>
                      <a:pt x="138430" y="242570"/>
                    </a:lnTo>
                    <a:lnTo>
                      <a:pt x="144780" y="237490"/>
                    </a:lnTo>
                    <a:lnTo>
                      <a:pt x="151130" y="232410"/>
                    </a:lnTo>
                    <a:lnTo>
                      <a:pt x="153670" y="228600"/>
                    </a:lnTo>
                    <a:lnTo>
                      <a:pt x="154940" y="227330"/>
                    </a:lnTo>
                    <a:lnTo>
                      <a:pt x="153670" y="224790"/>
                    </a:lnTo>
                    <a:lnTo>
                      <a:pt x="151130" y="224790"/>
                    </a:lnTo>
                    <a:lnTo>
                      <a:pt x="152400" y="215900"/>
                    </a:lnTo>
                    <a:lnTo>
                      <a:pt x="151130" y="212090"/>
                    </a:lnTo>
                    <a:lnTo>
                      <a:pt x="148590" y="208280"/>
                    </a:lnTo>
                    <a:lnTo>
                      <a:pt x="160020" y="201930"/>
                    </a:lnTo>
                    <a:lnTo>
                      <a:pt x="163830" y="198120"/>
                    </a:lnTo>
                    <a:lnTo>
                      <a:pt x="163830" y="195580"/>
                    </a:lnTo>
                    <a:lnTo>
                      <a:pt x="161290" y="193040"/>
                    </a:lnTo>
                    <a:lnTo>
                      <a:pt x="163830" y="186690"/>
                    </a:lnTo>
                    <a:lnTo>
                      <a:pt x="167640" y="181610"/>
                    </a:lnTo>
                    <a:lnTo>
                      <a:pt x="167640" y="177800"/>
                    </a:lnTo>
                    <a:lnTo>
                      <a:pt x="167640" y="176530"/>
                    </a:lnTo>
                    <a:lnTo>
                      <a:pt x="166370" y="175260"/>
                    </a:lnTo>
                    <a:lnTo>
                      <a:pt x="162560" y="175260"/>
                    </a:lnTo>
                    <a:lnTo>
                      <a:pt x="160020" y="168910"/>
                    </a:lnTo>
                    <a:lnTo>
                      <a:pt x="158750" y="166370"/>
                    </a:lnTo>
                    <a:lnTo>
                      <a:pt x="156210" y="166370"/>
                    </a:lnTo>
                    <a:lnTo>
                      <a:pt x="153670" y="167640"/>
                    </a:lnTo>
                    <a:lnTo>
                      <a:pt x="161290" y="156210"/>
                    </a:lnTo>
                    <a:lnTo>
                      <a:pt x="162560" y="151130"/>
                    </a:lnTo>
                    <a:lnTo>
                      <a:pt x="161290" y="148590"/>
                    </a:lnTo>
                    <a:lnTo>
                      <a:pt x="158750" y="146050"/>
                    </a:lnTo>
                    <a:lnTo>
                      <a:pt x="158750" y="140970"/>
                    </a:lnTo>
                    <a:lnTo>
                      <a:pt x="158750" y="137160"/>
                    </a:lnTo>
                    <a:lnTo>
                      <a:pt x="154940" y="133350"/>
                    </a:lnTo>
                    <a:lnTo>
                      <a:pt x="152400" y="133350"/>
                    </a:lnTo>
                    <a:lnTo>
                      <a:pt x="148590" y="133350"/>
                    </a:lnTo>
                    <a:lnTo>
                      <a:pt x="146050" y="132080"/>
                    </a:lnTo>
                    <a:lnTo>
                      <a:pt x="142240" y="130810"/>
                    </a:lnTo>
                    <a:lnTo>
                      <a:pt x="138430" y="132080"/>
                    </a:lnTo>
                    <a:lnTo>
                      <a:pt x="134620" y="137160"/>
                    </a:lnTo>
                    <a:lnTo>
                      <a:pt x="130810" y="135890"/>
                    </a:lnTo>
                    <a:lnTo>
                      <a:pt x="124460" y="138430"/>
                    </a:lnTo>
                    <a:lnTo>
                      <a:pt x="115570" y="146050"/>
                    </a:lnTo>
                    <a:lnTo>
                      <a:pt x="115570" y="140970"/>
                    </a:lnTo>
                    <a:lnTo>
                      <a:pt x="116840" y="137160"/>
                    </a:lnTo>
                    <a:lnTo>
                      <a:pt x="120650" y="124460"/>
                    </a:lnTo>
                    <a:lnTo>
                      <a:pt x="121920" y="119380"/>
                    </a:lnTo>
                    <a:lnTo>
                      <a:pt x="121920" y="115570"/>
                    </a:lnTo>
                    <a:lnTo>
                      <a:pt x="120650" y="113030"/>
                    </a:lnTo>
                    <a:lnTo>
                      <a:pt x="118110" y="111760"/>
                    </a:lnTo>
                    <a:lnTo>
                      <a:pt x="120650" y="104140"/>
                    </a:lnTo>
                    <a:lnTo>
                      <a:pt x="124460" y="96520"/>
                    </a:lnTo>
                    <a:lnTo>
                      <a:pt x="125730" y="92710"/>
                    </a:lnTo>
                    <a:lnTo>
                      <a:pt x="127000" y="90170"/>
                    </a:lnTo>
                    <a:lnTo>
                      <a:pt x="124460" y="87630"/>
                    </a:lnTo>
                    <a:lnTo>
                      <a:pt x="121920" y="87630"/>
                    </a:lnTo>
                    <a:lnTo>
                      <a:pt x="124460" y="81280"/>
                    </a:lnTo>
                    <a:lnTo>
                      <a:pt x="128270" y="73660"/>
                    </a:lnTo>
                    <a:lnTo>
                      <a:pt x="129540" y="69850"/>
                    </a:lnTo>
                    <a:lnTo>
                      <a:pt x="129540" y="68580"/>
                    </a:lnTo>
                    <a:lnTo>
                      <a:pt x="128270" y="66040"/>
                    </a:lnTo>
                    <a:lnTo>
                      <a:pt x="125730" y="67310"/>
                    </a:lnTo>
                    <a:lnTo>
                      <a:pt x="128270" y="58420"/>
                    </a:lnTo>
                    <a:lnTo>
                      <a:pt x="130810" y="48260"/>
                    </a:lnTo>
                    <a:lnTo>
                      <a:pt x="132080" y="44450"/>
                    </a:lnTo>
                    <a:lnTo>
                      <a:pt x="132080" y="41910"/>
                    </a:lnTo>
                    <a:lnTo>
                      <a:pt x="130810" y="40640"/>
                    </a:lnTo>
                    <a:lnTo>
                      <a:pt x="128270" y="41910"/>
                    </a:lnTo>
                    <a:lnTo>
                      <a:pt x="127000" y="34290"/>
                    </a:lnTo>
                    <a:lnTo>
                      <a:pt x="127000" y="29210"/>
                    </a:lnTo>
                    <a:lnTo>
                      <a:pt x="120650" y="19050"/>
                    </a:lnTo>
                    <a:lnTo>
                      <a:pt x="113030" y="1143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1874647" y="1204849"/>
                <a:ext cx="55246" cy="94997"/>
              </a:xfrm>
              <a:custGeom>
                <a:avLst/>
                <a:gdLst/>
                <a:ahLst/>
                <a:cxnLst/>
                <a:rect l="0" t="0" r="0" b="0"/>
                <a:pathLst>
                  <a:path w="55246" h="94997">
                    <a:moveTo>
                      <a:pt x="38481" y="93599"/>
                    </a:moveTo>
                    <a:lnTo>
                      <a:pt x="28829" y="89662"/>
                    </a:lnTo>
                    <a:lnTo>
                      <a:pt x="22606" y="82550"/>
                    </a:lnTo>
                    <a:lnTo>
                      <a:pt x="19177" y="73914"/>
                    </a:lnTo>
                    <a:lnTo>
                      <a:pt x="13462" y="73914"/>
                    </a:lnTo>
                    <a:lnTo>
                      <a:pt x="9144" y="72898"/>
                    </a:lnTo>
                    <a:lnTo>
                      <a:pt x="4318" y="70993"/>
                    </a:lnTo>
                    <a:lnTo>
                      <a:pt x="1905" y="67183"/>
                    </a:lnTo>
                    <a:lnTo>
                      <a:pt x="0" y="61849"/>
                    </a:lnTo>
                    <a:lnTo>
                      <a:pt x="1524" y="56134"/>
                    </a:lnTo>
                    <a:lnTo>
                      <a:pt x="5334" y="49911"/>
                    </a:lnTo>
                    <a:lnTo>
                      <a:pt x="7239" y="47498"/>
                    </a:lnTo>
                    <a:lnTo>
                      <a:pt x="7239" y="44577"/>
                    </a:lnTo>
                    <a:lnTo>
                      <a:pt x="5842" y="42672"/>
                    </a:lnTo>
                    <a:lnTo>
                      <a:pt x="1905" y="40767"/>
                    </a:lnTo>
                    <a:lnTo>
                      <a:pt x="4826" y="37338"/>
                    </a:lnTo>
                    <a:lnTo>
                      <a:pt x="9144" y="34036"/>
                    </a:lnTo>
                    <a:lnTo>
                      <a:pt x="12065" y="30226"/>
                    </a:lnTo>
                    <a:lnTo>
                      <a:pt x="10541" y="27305"/>
                    </a:lnTo>
                    <a:lnTo>
                      <a:pt x="14859" y="15748"/>
                    </a:lnTo>
                    <a:lnTo>
                      <a:pt x="19177" y="7112"/>
                    </a:lnTo>
                    <a:lnTo>
                      <a:pt x="23495" y="4318"/>
                    </a:lnTo>
                    <a:lnTo>
                      <a:pt x="29337" y="1905"/>
                    </a:lnTo>
                    <a:lnTo>
                      <a:pt x="38481" y="381"/>
                    </a:lnTo>
                    <a:lnTo>
                      <a:pt x="49911" y="0"/>
                    </a:lnTo>
                    <a:lnTo>
                      <a:pt x="55245" y="0"/>
                    </a:lnTo>
                    <a:lnTo>
                      <a:pt x="54229" y="93599"/>
                    </a:lnTo>
                    <a:lnTo>
                      <a:pt x="49403" y="94996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1978787" y="1242187"/>
                <a:ext cx="3430" cy="5335"/>
              </a:xfrm>
              <a:custGeom>
                <a:avLst/>
                <a:gdLst/>
                <a:ahLst/>
                <a:cxnLst/>
                <a:rect l="0" t="0" r="0" b="0"/>
                <a:pathLst>
                  <a:path w="3430" h="5335">
                    <a:moveTo>
                      <a:pt x="0" y="0"/>
                    </a:moveTo>
                    <a:lnTo>
                      <a:pt x="1905" y="2413"/>
                    </a:lnTo>
                    <a:lnTo>
                      <a:pt x="3429" y="4318"/>
                    </a:lnTo>
                    <a:lnTo>
                      <a:pt x="1524" y="4826"/>
                    </a:lnTo>
                    <a:lnTo>
                      <a:pt x="0" y="5334"/>
                    </a:lnTo>
                    <a:close/>
                  </a:path>
                </a:pathLst>
              </a:custGeom>
              <a:solidFill>
                <a:srgbClr val="DBDBDB"/>
              </a:solidFill>
              <a:ln w="0" cap="flat" cmpd="sng" algn="ctr">
                <a:solidFill>
                  <a:srgbClr val="DBDBD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1978406" y="1256157"/>
                <a:ext cx="3811" cy="20575"/>
              </a:xfrm>
              <a:custGeom>
                <a:avLst/>
                <a:gdLst/>
                <a:ahLst/>
                <a:cxnLst/>
                <a:rect l="0" t="0" r="0" b="0"/>
                <a:pathLst>
                  <a:path w="3811" h="20575">
                    <a:moveTo>
                      <a:pt x="381" y="0"/>
                    </a:moveTo>
                    <a:lnTo>
                      <a:pt x="2794" y="4826"/>
                    </a:lnTo>
                    <a:lnTo>
                      <a:pt x="3810" y="10541"/>
                    </a:lnTo>
                    <a:lnTo>
                      <a:pt x="3302" y="16256"/>
                    </a:lnTo>
                    <a:lnTo>
                      <a:pt x="381" y="20193"/>
                    </a:lnTo>
                    <a:lnTo>
                      <a:pt x="0" y="20574"/>
                    </a:lnTo>
                    <a:close/>
                  </a:path>
                </a:pathLst>
              </a:custGeom>
              <a:solidFill>
                <a:srgbClr val="DBDBDB"/>
              </a:solidFill>
              <a:ln w="0" cap="flat" cmpd="sng" algn="ctr">
                <a:solidFill>
                  <a:srgbClr val="DBDBD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78" name="Freeform 77"/>
              <p:cNvSpPr/>
              <p:nvPr/>
            </p:nvSpPr>
            <p:spPr>
              <a:xfrm>
                <a:off x="1961515" y="1208659"/>
                <a:ext cx="17273" cy="79630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79630">
                    <a:moveTo>
                      <a:pt x="0" y="79629"/>
                    </a:moveTo>
                    <a:lnTo>
                      <a:pt x="1016" y="0"/>
                    </a:lnTo>
                    <a:lnTo>
                      <a:pt x="3429" y="889"/>
                    </a:lnTo>
                    <a:lnTo>
                      <a:pt x="5842" y="4826"/>
                    </a:lnTo>
                    <a:lnTo>
                      <a:pt x="7239" y="10033"/>
                    </a:lnTo>
                    <a:lnTo>
                      <a:pt x="8636" y="16256"/>
                    </a:lnTo>
                    <a:lnTo>
                      <a:pt x="10541" y="22987"/>
                    </a:lnTo>
                    <a:lnTo>
                      <a:pt x="9652" y="25908"/>
                    </a:lnTo>
                    <a:lnTo>
                      <a:pt x="11049" y="28321"/>
                    </a:lnTo>
                    <a:lnTo>
                      <a:pt x="16891" y="33528"/>
                    </a:lnTo>
                    <a:lnTo>
                      <a:pt x="17272" y="33528"/>
                    </a:lnTo>
                    <a:lnTo>
                      <a:pt x="16891" y="38862"/>
                    </a:lnTo>
                    <a:lnTo>
                      <a:pt x="15367" y="42164"/>
                    </a:lnTo>
                    <a:lnTo>
                      <a:pt x="16891" y="46482"/>
                    </a:lnTo>
                    <a:lnTo>
                      <a:pt x="16891" y="47498"/>
                    </a:lnTo>
                    <a:lnTo>
                      <a:pt x="16891" y="67691"/>
                    </a:lnTo>
                    <a:lnTo>
                      <a:pt x="14859" y="68580"/>
                    </a:lnTo>
                    <a:lnTo>
                      <a:pt x="9652" y="70104"/>
                    </a:lnTo>
                    <a:lnTo>
                      <a:pt x="1524" y="70104"/>
                    </a:lnTo>
                    <a:lnTo>
                      <a:pt x="2413" y="73914"/>
                    </a:lnTo>
                    <a:lnTo>
                      <a:pt x="1524" y="78232"/>
                    </a:lnTo>
                    <a:close/>
                  </a:path>
                </a:pathLst>
              </a:custGeom>
              <a:solidFill>
                <a:srgbClr val="E2E2E2"/>
              </a:solidFill>
              <a:ln w="0" cap="flat" cmpd="sng" algn="ctr">
                <a:solidFill>
                  <a:srgbClr val="E2E2E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1945259" y="1205230"/>
                <a:ext cx="17273" cy="94616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94616">
                    <a:moveTo>
                      <a:pt x="0" y="94615"/>
                    </a:moveTo>
                    <a:lnTo>
                      <a:pt x="889" y="0"/>
                    </a:lnTo>
                    <a:lnTo>
                      <a:pt x="1397" y="0"/>
                    </a:lnTo>
                    <a:lnTo>
                      <a:pt x="11049" y="1524"/>
                    </a:lnTo>
                    <a:lnTo>
                      <a:pt x="17272" y="3429"/>
                    </a:lnTo>
                    <a:lnTo>
                      <a:pt x="16764" y="84074"/>
                    </a:lnTo>
                    <a:lnTo>
                      <a:pt x="15367" y="85979"/>
                    </a:lnTo>
                    <a:lnTo>
                      <a:pt x="10541" y="90297"/>
                    </a:lnTo>
                    <a:lnTo>
                      <a:pt x="4826" y="92710"/>
                    </a:lnTo>
                    <a:close/>
                  </a:path>
                </a:pathLst>
              </a:custGeom>
              <a:solidFill>
                <a:srgbClr val="E9E9E9"/>
              </a:solidFill>
              <a:ln w="0" cap="flat" cmpd="sng" algn="ctr">
                <a:solidFill>
                  <a:srgbClr val="E9E9E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1928876" y="1204849"/>
                <a:ext cx="17273" cy="95505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95505">
                    <a:moveTo>
                      <a:pt x="1524" y="93599"/>
                    </a:moveTo>
                    <a:lnTo>
                      <a:pt x="0" y="93980"/>
                    </a:lnTo>
                    <a:lnTo>
                      <a:pt x="1016" y="0"/>
                    </a:lnTo>
                    <a:lnTo>
                      <a:pt x="3937" y="0"/>
                    </a:lnTo>
                    <a:lnTo>
                      <a:pt x="11049" y="0"/>
                    </a:lnTo>
                    <a:lnTo>
                      <a:pt x="17272" y="381"/>
                    </a:lnTo>
                    <a:lnTo>
                      <a:pt x="16383" y="94996"/>
                    </a:lnTo>
                    <a:lnTo>
                      <a:pt x="15367" y="95504"/>
                    </a:lnTo>
                    <a:lnTo>
                      <a:pt x="8636" y="95504"/>
                    </a:lnTo>
                    <a:close/>
                  </a:path>
                </a:pathLst>
              </a:custGeom>
              <a:solidFill>
                <a:srgbClr val="F0F0F0"/>
              </a:solidFill>
              <a:ln w="0" cap="flat" cmpd="sng" algn="ctr">
                <a:solidFill>
                  <a:srgbClr val="F0F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81" name="Freeform 80"/>
              <p:cNvSpPr/>
              <p:nvPr/>
            </p:nvSpPr>
            <p:spPr>
              <a:xfrm>
                <a:off x="1912112" y="1204849"/>
                <a:ext cx="17273" cy="94997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94997">
                    <a:moveTo>
                      <a:pt x="5715" y="94996"/>
                    </a:moveTo>
                    <a:lnTo>
                      <a:pt x="0" y="93091"/>
                    </a:lnTo>
                    <a:lnTo>
                      <a:pt x="1016" y="381"/>
                    </a:lnTo>
                    <a:lnTo>
                      <a:pt x="5715" y="0"/>
                    </a:lnTo>
                    <a:lnTo>
                      <a:pt x="12446" y="0"/>
                    </a:lnTo>
                    <a:lnTo>
                      <a:pt x="17272" y="0"/>
                    </a:lnTo>
                    <a:lnTo>
                      <a:pt x="16256" y="93599"/>
                    </a:lnTo>
                    <a:lnTo>
                      <a:pt x="11938" y="94996"/>
                    </a:lnTo>
                    <a:close/>
                  </a:path>
                </a:pathLst>
              </a:custGeom>
              <a:solidFill>
                <a:srgbClr val="F7F7F7"/>
              </a:solidFill>
              <a:ln w="0" cap="flat" cmpd="sng" algn="ctr">
                <a:solidFill>
                  <a:srgbClr val="F7F7F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1874520" y="1205230"/>
                <a:ext cx="107951" cy="95251"/>
              </a:xfrm>
              <a:custGeom>
                <a:avLst/>
                <a:gdLst/>
                <a:ahLst/>
                <a:cxnLst/>
                <a:rect l="0" t="0" r="0" b="0"/>
                <a:pathLst>
                  <a:path w="107951" h="95251">
                    <a:moveTo>
                      <a:pt x="57150" y="0"/>
                    </a:moveTo>
                    <a:lnTo>
                      <a:pt x="41910" y="0"/>
                    </a:lnTo>
                    <a:lnTo>
                      <a:pt x="33020" y="1270"/>
                    </a:lnTo>
                    <a:lnTo>
                      <a:pt x="25400" y="3810"/>
                    </a:lnTo>
                    <a:lnTo>
                      <a:pt x="20320" y="6350"/>
                    </a:lnTo>
                    <a:lnTo>
                      <a:pt x="17780" y="10160"/>
                    </a:lnTo>
                    <a:lnTo>
                      <a:pt x="15240" y="15240"/>
                    </a:lnTo>
                    <a:lnTo>
                      <a:pt x="10160" y="26670"/>
                    </a:lnTo>
                    <a:lnTo>
                      <a:pt x="11430" y="30480"/>
                    </a:lnTo>
                    <a:lnTo>
                      <a:pt x="8890" y="33020"/>
                    </a:lnTo>
                    <a:lnTo>
                      <a:pt x="5080" y="38100"/>
                    </a:lnTo>
                    <a:lnTo>
                      <a:pt x="1270" y="40640"/>
                    </a:lnTo>
                    <a:lnTo>
                      <a:pt x="5080" y="43180"/>
                    </a:lnTo>
                    <a:lnTo>
                      <a:pt x="7620" y="44450"/>
                    </a:lnTo>
                    <a:lnTo>
                      <a:pt x="6350" y="46990"/>
                    </a:lnTo>
                    <a:lnTo>
                      <a:pt x="5080" y="49530"/>
                    </a:lnTo>
                    <a:lnTo>
                      <a:pt x="1270" y="55880"/>
                    </a:lnTo>
                    <a:lnTo>
                      <a:pt x="0" y="60960"/>
                    </a:lnTo>
                    <a:lnTo>
                      <a:pt x="1270" y="67310"/>
                    </a:lnTo>
                    <a:lnTo>
                      <a:pt x="3810" y="71120"/>
                    </a:lnTo>
                    <a:lnTo>
                      <a:pt x="8890" y="73660"/>
                    </a:lnTo>
                    <a:lnTo>
                      <a:pt x="12700" y="73660"/>
                    </a:lnTo>
                    <a:lnTo>
                      <a:pt x="19050" y="73660"/>
                    </a:lnTo>
                    <a:lnTo>
                      <a:pt x="20320" y="78740"/>
                    </a:lnTo>
                    <a:lnTo>
                      <a:pt x="22860" y="83820"/>
                    </a:lnTo>
                    <a:lnTo>
                      <a:pt x="26670" y="87630"/>
                    </a:lnTo>
                    <a:lnTo>
                      <a:pt x="31750" y="91440"/>
                    </a:lnTo>
                    <a:lnTo>
                      <a:pt x="41910" y="95250"/>
                    </a:lnTo>
                    <a:lnTo>
                      <a:pt x="55880" y="92710"/>
                    </a:lnTo>
                    <a:lnTo>
                      <a:pt x="62230" y="95250"/>
                    </a:lnTo>
                    <a:lnTo>
                      <a:pt x="68580" y="95250"/>
                    </a:lnTo>
                    <a:lnTo>
                      <a:pt x="76200" y="92710"/>
                    </a:lnTo>
                    <a:lnTo>
                      <a:pt x="81280" y="90170"/>
                    </a:lnTo>
                    <a:lnTo>
                      <a:pt x="86360" y="86360"/>
                    </a:lnTo>
                    <a:lnTo>
                      <a:pt x="87630" y="81280"/>
                    </a:lnTo>
                    <a:lnTo>
                      <a:pt x="88900" y="77470"/>
                    </a:lnTo>
                    <a:lnTo>
                      <a:pt x="88900" y="73660"/>
                    </a:lnTo>
                    <a:lnTo>
                      <a:pt x="97790" y="73660"/>
                    </a:lnTo>
                    <a:lnTo>
                      <a:pt x="104140" y="71120"/>
                    </a:lnTo>
                    <a:lnTo>
                      <a:pt x="106680" y="67310"/>
                    </a:lnTo>
                    <a:lnTo>
                      <a:pt x="107950" y="60960"/>
                    </a:lnTo>
                    <a:lnTo>
                      <a:pt x="106680" y="55880"/>
                    </a:lnTo>
                    <a:lnTo>
                      <a:pt x="104140" y="50800"/>
                    </a:lnTo>
                    <a:lnTo>
                      <a:pt x="102870" y="45720"/>
                    </a:lnTo>
                    <a:lnTo>
                      <a:pt x="104140" y="43180"/>
                    </a:lnTo>
                    <a:lnTo>
                      <a:pt x="107950" y="41910"/>
                    </a:lnTo>
                    <a:lnTo>
                      <a:pt x="104140" y="38100"/>
                    </a:lnTo>
                    <a:lnTo>
                      <a:pt x="99060" y="34290"/>
                    </a:lnTo>
                    <a:lnTo>
                      <a:pt x="96520" y="30480"/>
                    </a:lnTo>
                    <a:lnTo>
                      <a:pt x="97790" y="26670"/>
                    </a:lnTo>
                    <a:lnTo>
                      <a:pt x="95250" y="20320"/>
                    </a:lnTo>
                    <a:lnTo>
                      <a:pt x="93980" y="15240"/>
                    </a:lnTo>
                    <a:lnTo>
                      <a:pt x="92710" y="10160"/>
                    </a:lnTo>
                    <a:lnTo>
                      <a:pt x="91440" y="6350"/>
                    </a:lnTo>
                    <a:lnTo>
                      <a:pt x="87630" y="3810"/>
                    </a:lnTo>
                    <a:lnTo>
                      <a:pt x="81280" y="1270"/>
                    </a:lnTo>
                    <a:lnTo>
                      <a:pt x="7239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2411349" y="1043940"/>
                <a:ext cx="53214" cy="53849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53849">
                    <a:moveTo>
                      <a:pt x="1905" y="16891"/>
                    </a:moveTo>
                    <a:lnTo>
                      <a:pt x="7620" y="8255"/>
                    </a:lnTo>
                    <a:lnTo>
                      <a:pt x="16256" y="2413"/>
                    </a:lnTo>
                    <a:lnTo>
                      <a:pt x="26797" y="0"/>
                    </a:lnTo>
                    <a:lnTo>
                      <a:pt x="36957" y="2413"/>
                    </a:lnTo>
                    <a:lnTo>
                      <a:pt x="45085" y="8255"/>
                    </a:lnTo>
                    <a:lnTo>
                      <a:pt x="50800" y="16891"/>
                    </a:lnTo>
                    <a:lnTo>
                      <a:pt x="53213" y="27432"/>
                    </a:lnTo>
                    <a:lnTo>
                      <a:pt x="50800" y="37465"/>
                    </a:lnTo>
                    <a:lnTo>
                      <a:pt x="45085" y="45593"/>
                    </a:lnTo>
                    <a:lnTo>
                      <a:pt x="36957" y="51435"/>
                    </a:lnTo>
                    <a:lnTo>
                      <a:pt x="26797" y="53848"/>
                    </a:lnTo>
                    <a:lnTo>
                      <a:pt x="16256" y="51435"/>
                    </a:lnTo>
                    <a:lnTo>
                      <a:pt x="7620" y="45593"/>
                    </a:lnTo>
                    <a:lnTo>
                      <a:pt x="1905" y="37465"/>
                    </a:lnTo>
                    <a:lnTo>
                      <a:pt x="0" y="27432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2410460" y="1043940"/>
                <a:ext cx="53341" cy="53341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53341">
                    <a:moveTo>
                      <a:pt x="0" y="27940"/>
                    </a:moveTo>
                    <a:lnTo>
                      <a:pt x="2540" y="38100"/>
                    </a:lnTo>
                    <a:lnTo>
                      <a:pt x="7620" y="45720"/>
                    </a:lnTo>
                    <a:lnTo>
                      <a:pt x="16510" y="52070"/>
                    </a:lnTo>
                    <a:lnTo>
                      <a:pt x="26670" y="53340"/>
                    </a:lnTo>
                    <a:lnTo>
                      <a:pt x="38100" y="52070"/>
                    </a:lnTo>
                    <a:lnTo>
                      <a:pt x="45720" y="45720"/>
                    </a:lnTo>
                    <a:lnTo>
                      <a:pt x="50800" y="38100"/>
                    </a:lnTo>
                    <a:lnTo>
                      <a:pt x="53340" y="27940"/>
                    </a:lnTo>
                    <a:lnTo>
                      <a:pt x="50800" y="16510"/>
                    </a:lnTo>
                    <a:lnTo>
                      <a:pt x="45720" y="7620"/>
                    </a:lnTo>
                    <a:lnTo>
                      <a:pt x="38100" y="2540"/>
                    </a:lnTo>
                    <a:lnTo>
                      <a:pt x="26670" y="0"/>
                    </a:lnTo>
                    <a:lnTo>
                      <a:pt x="16510" y="2540"/>
                    </a:lnTo>
                    <a:lnTo>
                      <a:pt x="7620" y="7620"/>
                    </a:lnTo>
                    <a:lnTo>
                      <a:pt x="2540" y="1651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1623187" y="1465453"/>
                <a:ext cx="53214" cy="69089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69089">
                    <a:moveTo>
                      <a:pt x="50419" y="68580"/>
                    </a:moveTo>
                    <a:lnTo>
                      <a:pt x="46101" y="66167"/>
                    </a:lnTo>
                    <a:lnTo>
                      <a:pt x="46101" y="65278"/>
                    </a:lnTo>
                    <a:lnTo>
                      <a:pt x="47498" y="64262"/>
                    </a:lnTo>
                    <a:lnTo>
                      <a:pt x="37465" y="61849"/>
                    </a:lnTo>
                    <a:lnTo>
                      <a:pt x="26797" y="58039"/>
                    </a:lnTo>
                    <a:lnTo>
                      <a:pt x="22987" y="56642"/>
                    </a:lnTo>
                    <a:lnTo>
                      <a:pt x="21082" y="55118"/>
                    </a:lnTo>
                    <a:lnTo>
                      <a:pt x="22098" y="54229"/>
                    </a:lnTo>
                    <a:lnTo>
                      <a:pt x="26797" y="53721"/>
                    </a:lnTo>
                    <a:lnTo>
                      <a:pt x="25400" y="51308"/>
                    </a:lnTo>
                    <a:lnTo>
                      <a:pt x="25908" y="48514"/>
                    </a:lnTo>
                    <a:lnTo>
                      <a:pt x="27813" y="46990"/>
                    </a:lnTo>
                    <a:lnTo>
                      <a:pt x="32639" y="44196"/>
                    </a:lnTo>
                    <a:lnTo>
                      <a:pt x="22987" y="42672"/>
                    </a:lnTo>
                    <a:lnTo>
                      <a:pt x="12446" y="40767"/>
                    </a:lnTo>
                    <a:lnTo>
                      <a:pt x="9144" y="39878"/>
                    </a:lnTo>
                    <a:lnTo>
                      <a:pt x="7112" y="38862"/>
                    </a:lnTo>
                    <a:lnTo>
                      <a:pt x="7620" y="37465"/>
                    </a:lnTo>
                    <a:lnTo>
                      <a:pt x="11430" y="35941"/>
                    </a:lnTo>
                    <a:lnTo>
                      <a:pt x="6223" y="32639"/>
                    </a:lnTo>
                    <a:lnTo>
                      <a:pt x="889" y="28829"/>
                    </a:lnTo>
                    <a:lnTo>
                      <a:pt x="0" y="27305"/>
                    </a:lnTo>
                    <a:lnTo>
                      <a:pt x="381" y="25908"/>
                    </a:lnTo>
                    <a:lnTo>
                      <a:pt x="3810" y="25400"/>
                    </a:lnTo>
                    <a:lnTo>
                      <a:pt x="9525" y="25908"/>
                    </a:lnTo>
                    <a:lnTo>
                      <a:pt x="11938" y="21590"/>
                    </a:lnTo>
                    <a:lnTo>
                      <a:pt x="16256" y="20574"/>
                    </a:lnTo>
                    <a:lnTo>
                      <a:pt x="19685" y="20574"/>
                    </a:lnTo>
                    <a:lnTo>
                      <a:pt x="24892" y="21082"/>
                    </a:lnTo>
                    <a:lnTo>
                      <a:pt x="18161" y="17272"/>
                    </a:lnTo>
                    <a:lnTo>
                      <a:pt x="11938" y="14351"/>
                    </a:lnTo>
                    <a:lnTo>
                      <a:pt x="10033" y="12446"/>
                    </a:lnTo>
                    <a:lnTo>
                      <a:pt x="9525" y="11557"/>
                    </a:lnTo>
                    <a:lnTo>
                      <a:pt x="11049" y="10033"/>
                    </a:lnTo>
                    <a:lnTo>
                      <a:pt x="15367" y="9144"/>
                    </a:lnTo>
                    <a:lnTo>
                      <a:pt x="15367" y="5715"/>
                    </a:lnTo>
                    <a:lnTo>
                      <a:pt x="16256" y="3810"/>
                    </a:lnTo>
                    <a:lnTo>
                      <a:pt x="21082" y="1905"/>
                    </a:lnTo>
                    <a:lnTo>
                      <a:pt x="25400" y="1397"/>
                    </a:lnTo>
                    <a:lnTo>
                      <a:pt x="31623" y="1905"/>
                    </a:lnTo>
                    <a:lnTo>
                      <a:pt x="38862" y="0"/>
                    </a:lnTo>
                    <a:lnTo>
                      <a:pt x="48006" y="508"/>
                    </a:lnTo>
                    <a:lnTo>
                      <a:pt x="53213" y="2794"/>
                    </a:lnTo>
                    <a:lnTo>
                      <a:pt x="52705" y="69088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1545844" y="1385316"/>
                <a:ext cx="129668" cy="263526"/>
              </a:xfrm>
              <a:custGeom>
                <a:avLst/>
                <a:gdLst/>
                <a:ahLst/>
                <a:cxnLst/>
                <a:rect l="0" t="0" r="0" b="0"/>
                <a:pathLst>
                  <a:path w="129668" h="263526">
                    <a:moveTo>
                      <a:pt x="46101" y="206375"/>
                    </a:moveTo>
                    <a:lnTo>
                      <a:pt x="41275" y="196723"/>
                    </a:lnTo>
                    <a:lnTo>
                      <a:pt x="35052" y="187579"/>
                    </a:lnTo>
                    <a:lnTo>
                      <a:pt x="29845" y="179451"/>
                    </a:lnTo>
                    <a:lnTo>
                      <a:pt x="29845" y="174625"/>
                    </a:lnTo>
                    <a:lnTo>
                      <a:pt x="31242" y="170815"/>
                    </a:lnTo>
                    <a:lnTo>
                      <a:pt x="27432" y="163576"/>
                    </a:lnTo>
                    <a:lnTo>
                      <a:pt x="27432" y="159258"/>
                    </a:lnTo>
                    <a:lnTo>
                      <a:pt x="29845" y="156464"/>
                    </a:lnTo>
                    <a:lnTo>
                      <a:pt x="34544" y="154940"/>
                    </a:lnTo>
                    <a:lnTo>
                      <a:pt x="30226" y="153543"/>
                    </a:lnTo>
                    <a:lnTo>
                      <a:pt x="24511" y="151130"/>
                    </a:lnTo>
                    <a:lnTo>
                      <a:pt x="20193" y="148717"/>
                    </a:lnTo>
                    <a:lnTo>
                      <a:pt x="19685" y="144907"/>
                    </a:lnTo>
                    <a:lnTo>
                      <a:pt x="12065" y="139573"/>
                    </a:lnTo>
                    <a:lnTo>
                      <a:pt x="10160" y="137287"/>
                    </a:lnTo>
                    <a:lnTo>
                      <a:pt x="11557" y="135255"/>
                    </a:lnTo>
                    <a:lnTo>
                      <a:pt x="10541" y="130048"/>
                    </a:lnTo>
                    <a:lnTo>
                      <a:pt x="12065" y="125222"/>
                    </a:lnTo>
                    <a:lnTo>
                      <a:pt x="5334" y="122809"/>
                    </a:lnTo>
                    <a:lnTo>
                      <a:pt x="3810" y="120904"/>
                    </a:lnTo>
                    <a:lnTo>
                      <a:pt x="4826" y="117983"/>
                    </a:lnTo>
                    <a:lnTo>
                      <a:pt x="508" y="111252"/>
                    </a:lnTo>
                    <a:lnTo>
                      <a:pt x="0" y="107950"/>
                    </a:lnTo>
                    <a:lnTo>
                      <a:pt x="508" y="107442"/>
                    </a:lnTo>
                    <a:lnTo>
                      <a:pt x="2413" y="107442"/>
                    </a:lnTo>
                    <a:lnTo>
                      <a:pt x="2921" y="103124"/>
                    </a:lnTo>
                    <a:lnTo>
                      <a:pt x="3810" y="102235"/>
                    </a:lnTo>
                    <a:lnTo>
                      <a:pt x="6223" y="102235"/>
                    </a:lnTo>
                    <a:lnTo>
                      <a:pt x="1524" y="96012"/>
                    </a:lnTo>
                    <a:lnTo>
                      <a:pt x="508" y="92583"/>
                    </a:lnTo>
                    <a:lnTo>
                      <a:pt x="2413" y="90170"/>
                    </a:lnTo>
                    <a:lnTo>
                      <a:pt x="1524" y="84455"/>
                    </a:lnTo>
                    <a:lnTo>
                      <a:pt x="2921" y="82550"/>
                    </a:lnTo>
                    <a:lnTo>
                      <a:pt x="5842" y="82042"/>
                    </a:lnTo>
                    <a:lnTo>
                      <a:pt x="9144" y="79629"/>
                    </a:lnTo>
                    <a:lnTo>
                      <a:pt x="10541" y="80137"/>
                    </a:lnTo>
                    <a:lnTo>
                      <a:pt x="13462" y="82550"/>
                    </a:lnTo>
                    <a:lnTo>
                      <a:pt x="18288" y="82931"/>
                    </a:lnTo>
                    <a:lnTo>
                      <a:pt x="24003" y="86868"/>
                    </a:lnTo>
                    <a:lnTo>
                      <a:pt x="22098" y="81026"/>
                    </a:lnTo>
                    <a:lnTo>
                      <a:pt x="19685" y="74803"/>
                    </a:lnTo>
                    <a:lnTo>
                      <a:pt x="18288" y="69596"/>
                    </a:lnTo>
                    <a:lnTo>
                      <a:pt x="18288" y="68072"/>
                    </a:lnTo>
                    <a:lnTo>
                      <a:pt x="19685" y="67183"/>
                    </a:lnTo>
                    <a:lnTo>
                      <a:pt x="17272" y="63373"/>
                    </a:lnTo>
                    <a:lnTo>
                      <a:pt x="15367" y="58547"/>
                    </a:lnTo>
                    <a:lnTo>
                      <a:pt x="13970" y="54737"/>
                    </a:lnTo>
                    <a:lnTo>
                      <a:pt x="14478" y="53721"/>
                    </a:lnTo>
                    <a:lnTo>
                      <a:pt x="15367" y="53213"/>
                    </a:lnTo>
                    <a:lnTo>
                      <a:pt x="13970" y="49403"/>
                    </a:lnTo>
                    <a:lnTo>
                      <a:pt x="11049" y="45085"/>
                    </a:lnTo>
                    <a:lnTo>
                      <a:pt x="10160" y="42164"/>
                    </a:lnTo>
                    <a:lnTo>
                      <a:pt x="10541" y="41656"/>
                    </a:lnTo>
                    <a:lnTo>
                      <a:pt x="12065" y="41656"/>
                    </a:lnTo>
                    <a:lnTo>
                      <a:pt x="10541" y="36449"/>
                    </a:lnTo>
                    <a:lnTo>
                      <a:pt x="8636" y="31115"/>
                    </a:lnTo>
                    <a:lnTo>
                      <a:pt x="7747" y="26797"/>
                    </a:lnTo>
                    <a:lnTo>
                      <a:pt x="8128" y="26416"/>
                    </a:lnTo>
                    <a:lnTo>
                      <a:pt x="9144" y="26797"/>
                    </a:lnTo>
                    <a:lnTo>
                      <a:pt x="9144" y="18161"/>
                    </a:lnTo>
                    <a:lnTo>
                      <a:pt x="10160" y="11049"/>
                    </a:lnTo>
                    <a:lnTo>
                      <a:pt x="13462" y="6223"/>
                    </a:lnTo>
                    <a:lnTo>
                      <a:pt x="18288" y="3810"/>
                    </a:lnTo>
                    <a:lnTo>
                      <a:pt x="21590" y="889"/>
                    </a:lnTo>
                    <a:lnTo>
                      <a:pt x="27432" y="0"/>
                    </a:lnTo>
                    <a:lnTo>
                      <a:pt x="34163" y="14351"/>
                    </a:lnTo>
                    <a:lnTo>
                      <a:pt x="40386" y="31115"/>
                    </a:lnTo>
                    <a:lnTo>
                      <a:pt x="52324" y="66675"/>
                    </a:lnTo>
                    <a:lnTo>
                      <a:pt x="63881" y="105029"/>
                    </a:lnTo>
                    <a:lnTo>
                      <a:pt x="76835" y="143002"/>
                    </a:lnTo>
                    <a:lnTo>
                      <a:pt x="88773" y="176657"/>
                    </a:lnTo>
                    <a:lnTo>
                      <a:pt x="95123" y="191516"/>
                    </a:lnTo>
                    <a:lnTo>
                      <a:pt x="101346" y="203962"/>
                    </a:lnTo>
                    <a:lnTo>
                      <a:pt x="108458" y="214503"/>
                    </a:lnTo>
                    <a:lnTo>
                      <a:pt x="114808" y="222250"/>
                    </a:lnTo>
                    <a:lnTo>
                      <a:pt x="121412" y="227457"/>
                    </a:lnTo>
                    <a:lnTo>
                      <a:pt x="128651" y="228473"/>
                    </a:lnTo>
                    <a:lnTo>
                      <a:pt x="129667" y="228473"/>
                    </a:lnTo>
                    <a:lnTo>
                      <a:pt x="129159" y="256286"/>
                    </a:lnTo>
                    <a:lnTo>
                      <a:pt x="70612" y="256794"/>
                    </a:lnTo>
                    <a:lnTo>
                      <a:pt x="52832" y="26352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87" name="Freeform 86"/>
              <p:cNvSpPr/>
              <p:nvPr/>
            </p:nvSpPr>
            <p:spPr>
              <a:xfrm>
                <a:off x="2301875" y="1388110"/>
                <a:ext cx="15876" cy="83059"/>
              </a:xfrm>
              <a:custGeom>
                <a:avLst/>
                <a:gdLst/>
                <a:ahLst/>
                <a:cxnLst/>
                <a:rect l="0" t="0" r="0" b="0"/>
                <a:pathLst>
                  <a:path w="15876" h="83059">
                    <a:moveTo>
                      <a:pt x="1016" y="0"/>
                    </a:moveTo>
                    <a:lnTo>
                      <a:pt x="5334" y="2413"/>
                    </a:lnTo>
                    <a:lnTo>
                      <a:pt x="12446" y="12065"/>
                    </a:lnTo>
                    <a:lnTo>
                      <a:pt x="13970" y="17780"/>
                    </a:lnTo>
                    <a:lnTo>
                      <a:pt x="13970" y="25527"/>
                    </a:lnTo>
                    <a:lnTo>
                      <a:pt x="15367" y="24511"/>
                    </a:lnTo>
                    <a:lnTo>
                      <a:pt x="15875" y="25019"/>
                    </a:lnTo>
                    <a:lnTo>
                      <a:pt x="15367" y="28321"/>
                    </a:lnTo>
                    <a:lnTo>
                      <a:pt x="11938" y="37973"/>
                    </a:lnTo>
                    <a:lnTo>
                      <a:pt x="11557" y="39878"/>
                    </a:lnTo>
                    <a:lnTo>
                      <a:pt x="12954" y="39878"/>
                    </a:lnTo>
                    <a:lnTo>
                      <a:pt x="13462" y="41275"/>
                    </a:lnTo>
                    <a:lnTo>
                      <a:pt x="11938" y="44704"/>
                    </a:lnTo>
                    <a:lnTo>
                      <a:pt x="9144" y="49022"/>
                    </a:lnTo>
                    <a:lnTo>
                      <a:pt x="8128" y="51943"/>
                    </a:lnTo>
                    <a:lnTo>
                      <a:pt x="9144" y="51943"/>
                    </a:lnTo>
                    <a:lnTo>
                      <a:pt x="9652" y="52832"/>
                    </a:lnTo>
                    <a:lnTo>
                      <a:pt x="8636" y="56642"/>
                    </a:lnTo>
                    <a:lnTo>
                      <a:pt x="6223" y="61468"/>
                    </a:lnTo>
                    <a:lnTo>
                      <a:pt x="3810" y="65786"/>
                    </a:lnTo>
                    <a:lnTo>
                      <a:pt x="5334" y="67691"/>
                    </a:lnTo>
                    <a:lnTo>
                      <a:pt x="4318" y="72009"/>
                    </a:lnTo>
                    <a:lnTo>
                      <a:pt x="0" y="83058"/>
                    </a:lnTo>
                    <a:close/>
                  </a:path>
                </a:pathLst>
              </a:custGeom>
              <a:solidFill>
                <a:srgbClr val="ABABAB"/>
              </a:solidFill>
              <a:ln w="0" cap="flat" cmpd="sng" algn="ctr">
                <a:solidFill>
                  <a:srgbClr val="ABABA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88" name="Freeform 87"/>
              <p:cNvSpPr/>
              <p:nvPr/>
            </p:nvSpPr>
            <p:spPr>
              <a:xfrm>
                <a:off x="2301367" y="1466342"/>
                <a:ext cx="24004" cy="71629"/>
              </a:xfrm>
              <a:custGeom>
                <a:avLst/>
                <a:gdLst/>
                <a:ahLst/>
                <a:cxnLst/>
                <a:rect l="0" t="0" r="0" b="0"/>
                <a:pathLst>
                  <a:path w="24004" h="71629">
                    <a:moveTo>
                      <a:pt x="508" y="7239"/>
                    </a:moveTo>
                    <a:lnTo>
                      <a:pt x="5842" y="3429"/>
                    </a:lnTo>
                    <a:lnTo>
                      <a:pt x="11049" y="2921"/>
                    </a:lnTo>
                    <a:lnTo>
                      <a:pt x="13462" y="508"/>
                    </a:lnTo>
                    <a:lnTo>
                      <a:pt x="14859" y="0"/>
                    </a:lnTo>
                    <a:lnTo>
                      <a:pt x="18288" y="2921"/>
                    </a:lnTo>
                    <a:lnTo>
                      <a:pt x="21082" y="2921"/>
                    </a:lnTo>
                    <a:lnTo>
                      <a:pt x="22606" y="4826"/>
                    </a:lnTo>
                    <a:lnTo>
                      <a:pt x="21590" y="10668"/>
                    </a:lnTo>
                    <a:lnTo>
                      <a:pt x="23495" y="13462"/>
                    </a:lnTo>
                    <a:lnTo>
                      <a:pt x="22606" y="15875"/>
                    </a:lnTo>
                    <a:lnTo>
                      <a:pt x="17780" y="22098"/>
                    </a:lnTo>
                    <a:lnTo>
                      <a:pt x="20193" y="22098"/>
                    </a:lnTo>
                    <a:lnTo>
                      <a:pt x="21082" y="24003"/>
                    </a:lnTo>
                    <a:lnTo>
                      <a:pt x="21590" y="28321"/>
                    </a:lnTo>
                    <a:lnTo>
                      <a:pt x="23495" y="27432"/>
                    </a:lnTo>
                    <a:lnTo>
                      <a:pt x="24003" y="28829"/>
                    </a:lnTo>
                    <a:lnTo>
                      <a:pt x="23495" y="31242"/>
                    </a:lnTo>
                    <a:lnTo>
                      <a:pt x="19177" y="37973"/>
                    </a:lnTo>
                    <a:lnTo>
                      <a:pt x="20193" y="41275"/>
                    </a:lnTo>
                    <a:lnTo>
                      <a:pt x="18796" y="42799"/>
                    </a:lnTo>
                    <a:lnTo>
                      <a:pt x="12065" y="45593"/>
                    </a:lnTo>
                    <a:lnTo>
                      <a:pt x="13462" y="50927"/>
                    </a:lnTo>
                    <a:lnTo>
                      <a:pt x="12446" y="55753"/>
                    </a:lnTo>
                    <a:lnTo>
                      <a:pt x="13970" y="57150"/>
                    </a:lnTo>
                    <a:lnTo>
                      <a:pt x="12065" y="60071"/>
                    </a:lnTo>
                    <a:lnTo>
                      <a:pt x="4318" y="65786"/>
                    </a:lnTo>
                    <a:lnTo>
                      <a:pt x="4318" y="68199"/>
                    </a:lnTo>
                    <a:lnTo>
                      <a:pt x="2413" y="70612"/>
                    </a:lnTo>
                    <a:lnTo>
                      <a:pt x="0" y="71628"/>
                    </a:lnTo>
                    <a:close/>
                  </a:path>
                </a:pathLst>
              </a:custGeom>
              <a:solidFill>
                <a:srgbClr val="ABABAB"/>
              </a:solidFill>
              <a:ln w="0" cap="flat" cmpd="sng" algn="ctr">
                <a:solidFill>
                  <a:srgbClr val="ABABA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2276856" y="1386205"/>
                <a:ext cx="26036" cy="224664"/>
              </a:xfrm>
              <a:custGeom>
                <a:avLst/>
                <a:gdLst/>
                <a:ahLst/>
                <a:cxnLst/>
                <a:rect l="0" t="0" r="0" b="0"/>
                <a:pathLst>
                  <a:path w="26036" h="224664">
                    <a:moveTo>
                      <a:pt x="0" y="224663"/>
                    </a:moveTo>
                    <a:lnTo>
                      <a:pt x="1524" y="39370"/>
                    </a:lnTo>
                    <a:lnTo>
                      <a:pt x="20193" y="0"/>
                    </a:lnTo>
                    <a:lnTo>
                      <a:pt x="25527" y="1905"/>
                    </a:lnTo>
                    <a:lnTo>
                      <a:pt x="26035" y="2413"/>
                    </a:lnTo>
                    <a:lnTo>
                      <a:pt x="25527" y="85979"/>
                    </a:lnTo>
                    <a:lnTo>
                      <a:pt x="25019" y="87884"/>
                    </a:lnTo>
                    <a:lnTo>
                      <a:pt x="25527" y="87376"/>
                    </a:lnTo>
                    <a:lnTo>
                      <a:pt x="24511" y="152146"/>
                    </a:lnTo>
                    <a:lnTo>
                      <a:pt x="18796" y="154559"/>
                    </a:lnTo>
                    <a:lnTo>
                      <a:pt x="14478" y="156083"/>
                    </a:lnTo>
                    <a:lnTo>
                      <a:pt x="19304" y="157480"/>
                    </a:lnTo>
                    <a:lnTo>
                      <a:pt x="21209" y="160401"/>
                    </a:lnTo>
                    <a:lnTo>
                      <a:pt x="21209" y="165100"/>
                    </a:lnTo>
                    <a:lnTo>
                      <a:pt x="17272" y="171323"/>
                    </a:lnTo>
                    <a:lnTo>
                      <a:pt x="19304" y="176149"/>
                    </a:lnTo>
                    <a:lnTo>
                      <a:pt x="19304" y="180086"/>
                    </a:lnTo>
                    <a:lnTo>
                      <a:pt x="13970" y="188722"/>
                    </a:lnTo>
                    <a:lnTo>
                      <a:pt x="6731" y="198247"/>
                    </a:lnTo>
                    <a:lnTo>
                      <a:pt x="3429" y="207391"/>
                    </a:lnTo>
                    <a:close/>
                  </a:path>
                </a:pathLst>
              </a:custGeom>
              <a:solidFill>
                <a:srgbClr val="AEAEAE"/>
              </a:solidFill>
              <a:ln w="0" cap="flat" cmpd="sng" algn="ctr">
                <a:solidFill>
                  <a:srgbClr val="AEAEA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90" name="Freeform 89"/>
              <p:cNvSpPr/>
              <p:nvPr/>
            </p:nvSpPr>
            <p:spPr>
              <a:xfrm>
                <a:off x="2252472" y="1425067"/>
                <a:ext cx="25909" cy="215139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15139">
                    <a:moveTo>
                      <a:pt x="19685" y="215138"/>
                    </a:moveTo>
                    <a:lnTo>
                      <a:pt x="11430" y="213614"/>
                    </a:lnTo>
                    <a:lnTo>
                      <a:pt x="0" y="213614"/>
                    </a:lnTo>
                    <a:lnTo>
                      <a:pt x="1397" y="52324"/>
                    </a:lnTo>
                    <a:lnTo>
                      <a:pt x="25908" y="0"/>
                    </a:lnTo>
                    <a:lnTo>
                      <a:pt x="24384" y="185293"/>
                    </a:lnTo>
                    <a:close/>
                  </a:path>
                </a:pathLst>
              </a:custGeom>
              <a:solidFill>
                <a:srgbClr val="B1B1B1"/>
              </a:solidFill>
              <a:ln w="0" cap="flat" cmpd="sng" algn="ctr">
                <a:solidFill>
                  <a:srgbClr val="B1B1B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2229358" y="1487551"/>
                <a:ext cx="10161" cy="10034"/>
              </a:xfrm>
              <a:custGeom>
                <a:avLst/>
                <a:gdLst/>
                <a:ahLst/>
                <a:cxnLst/>
                <a:rect l="0" t="0" r="0" b="0"/>
                <a:pathLst>
                  <a:path w="10161" h="10034">
                    <a:moveTo>
                      <a:pt x="0" y="0"/>
                    </a:moveTo>
                    <a:lnTo>
                      <a:pt x="1016" y="889"/>
                    </a:lnTo>
                    <a:lnTo>
                      <a:pt x="6223" y="889"/>
                    </a:lnTo>
                    <a:lnTo>
                      <a:pt x="9144" y="1397"/>
                    </a:lnTo>
                    <a:lnTo>
                      <a:pt x="10160" y="1905"/>
                    </a:lnTo>
                    <a:lnTo>
                      <a:pt x="9652" y="3302"/>
                    </a:lnTo>
                    <a:lnTo>
                      <a:pt x="6223" y="6731"/>
                    </a:lnTo>
                    <a:lnTo>
                      <a:pt x="1016" y="9525"/>
                    </a:lnTo>
                    <a:lnTo>
                      <a:pt x="0" y="10033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92" name="Freeform 91"/>
              <p:cNvSpPr/>
              <p:nvPr/>
            </p:nvSpPr>
            <p:spPr>
              <a:xfrm>
                <a:off x="2229358" y="1499489"/>
                <a:ext cx="3430" cy="3430"/>
              </a:xfrm>
              <a:custGeom>
                <a:avLst/>
                <a:gdLst/>
                <a:ahLst/>
                <a:cxnLst/>
                <a:rect l="0" t="0" r="0" b="0"/>
                <a:pathLst>
                  <a:path w="3430" h="3430">
                    <a:moveTo>
                      <a:pt x="0" y="0"/>
                    </a:moveTo>
                    <a:lnTo>
                      <a:pt x="1016" y="0"/>
                    </a:lnTo>
                    <a:lnTo>
                      <a:pt x="3429" y="1524"/>
                    </a:lnTo>
                    <a:lnTo>
                      <a:pt x="1524" y="2921"/>
                    </a:lnTo>
                    <a:lnTo>
                      <a:pt x="0" y="3429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93" name="Freeform 92"/>
              <p:cNvSpPr/>
              <p:nvPr/>
            </p:nvSpPr>
            <p:spPr>
              <a:xfrm>
                <a:off x="2227961" y="1477899"/>
                <a:ext cx="25909" cy="161291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161291">
                    <a:moveTo>
                      <a:pt x="1397" y="51816"/>
                    </a:moveTo>
                    <a:lnTo>
                      <a:pt x="25908" y="0"/>
                    </a:lnTo>
                    <a:lnTo>
                      <a:pt x="24511" y="160782"/>
                    </a:lnTo>
                    <a:lnTo>
                      <a:pt x="0" y="161290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94" name="Freeform 93"/>
              <p:cNvSpPr/>
              <p:nvPr/>
            </p:nvSpPr>
            <p:spPr>
              <a:xfrm>
                <a:off x="2205355" y="1463929"/>
                <a:ext cx="25020" cy="59056"/>
              </a:xfrm>
              <a:custGeom>
                <a:avLst/>
                <a:gdLst/>
                <a:ahLst/>
                <a:cxnLst/>
                <a:rect l="0" t="0" r="0" b="0"/>
                <a:pathLst>
                  <a:path w="25020" h="59056">
                    <a:moveTo>
                      <a:pt x="508" y="0"/>
                    </a:moveTo>
                    <a:lnTo>
                      <a:pt x="3429" y="508"/>
                    </a:lnTo>
                    <a:lnTo>
                      <a:pt x="9652" y="508"/>
                    </a:lnTo>
                    <a:lnTo>
                      <a:pt x="13970" y="508"/>
                    </a:lnTo>
                    <a:lnTo>
                      <a:pt x="18288" y="2032"/>
                    </a:lnTo>
                    <a:lnTo>
                      <a:pt x="19177" y="4826"/>
                    </a:lnTo>
                    <a:lnTo>
                      <a:pt x="19177" y="7239"/>
                    </a:lnTo>
                    <a:lnTo>
                      <a:pt x="23495" y="8255"/>
                    </a:lnTo>
                    <a:lnTo>
                      <a:pt x="25019" y="10160"/>
                    </a:lnTo>
                    <a:lnTo>
                      <a:pt x="25019" y="10668"/>
                    </a:lnTo>
                    <a:lnTo>
                      <a:pt x="25019" y="11557"/>
                    </a:lnTo>
                    <a:lnTo>
                      <a:pt x="22606" y="13081"/>
                    </a:lnTo>
                    <a:lnTo>
                      <a:pt x="18288" y="15367"/>
                    </a:lnTo>
                    <a:lnTo>
                      <a:pt x="10160" y="19685"/>
                    </a:lnTo>
                    <a:lnTo>
                      <a:pt x="17272" y="18796"/>
                    </a:lnTo>
                    <a:lnTo>
                      <a:pt x="20701" y="19685"/>
                    </a:lnTo>
                    <a:lnTo>
                      <a:pt x="23114" y="20701"/>
                    </a:lnTo>
                    <a:lnTo>
                      <a:pt x="24003" y="22098"/>
                    </a:lnTo>
                    <a:lnTo>
                      <a:pt x="25019" y="23114"/>
                    </a:lnTo>
                    <a:lnTo>
                      <a:pt x="24511" y="33655"/>
                    </a:lnTo>
                    <a:lnTo>
                      <a:pt x="23114" y="34671"/>
                    </a:lnTo>
                    <a:lnTo>
                      <a:pt x="24511" y="35560"/>
                    </a:lnTo>
                    <a:lnTo>
                      <a:pt x="24511" y="38481"/>
                    </a:lnTo>
                    <a:lnTo>
                      <a:pt x="21590" y="39370"/>
                    </a:lnTo>
                    <a:lnTo>
                      <a:pt x="12065" y="41402"/>
                    </a:lnTo>
                    <a:lnTo>
                      <a:pt x="1905" y="42799"/>
                    </a:lnTo>
                    <a:lnTo>
                      <a:pt x="6731" y="44704"/>
                    </a:lnTo>
                    <a:lnTo>
                      <a:pt x="9144" y="47625"/>
                    </a:lnTo>
                    <a:lnTo>
                      <a:pt x="9144" y="49530"/>
                    </a:lnTo>
                    <a:lnTo>
                      <a:pt x="7747" y="52324"/>
                    </a:lnTo>
                    <a:lnTo>
                      <a:pt x="11049" y="52832"/>
                    </a:lnTo>
                    <a:lnTo>
                      <a:pt x="12954" y="52832"/>
                    </a:lnTo>
                    <a:lnTo>
                      <a:pt x="12954" y="54356"/>
                    </a:lnTo>
                    <a:lnTo>
                      <a:pt x="9144" y="55753"/>
                    </a:lnTo>
                    <a:lnTo>
                      <a:pt x="2921" y="58166"/>
                    </a:lnTo>
                    <a:lnTo>
                      <a:pt x="0" y="59055"/>
                    </a:lnTo>
                    <a:close/>
                  </a:path>
                </a:pathLst>
              </a:custGeom>
              <a:solidFill>
                <a:srgbClr val="B7B7B7"/>
              </a:solidFill>
              <a:ln w="0" cap="flat" cmpd="sng" algn="ctr">
                <a:solidFill>
                  <a:srgbClr val="B7B7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2204466" y="1529207"/>
                <a:ext cx="25401" cy="110999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110999">
                    <a:moveTo>
                      <a:pt x="508" y="84963"/>
                    </a:moveTo>
                    <a:lnTo>
                      <a:pt x="3810" y="84074"/>
                    </a:lnTo>
                    <a:lnTo>
                      <a:pt x="9144" y="79756"/>
                    </a:lnTo>
                    <a:lnTo>
                      <a:pt x="11430" y="74041"/>
                    </a:lnTo>
                    <a:lnTo>
                      <a:pt x="12954" y="66802"/>
                    </a:lnTo>
                    <a:lnTo>
                      <a:pt x="11938" y="58674"/>
                    </a:lnTo>
                    <a:lnTo>
                      <a:pt x="10541" y="41783"/>
                    </a:lnTo>
                    <a:lnTo>
                      <a:pt x="10541" y="34671"/>
                    </a:lnTo>
                    <a:lnTo>
                      <a:pt x="11938" y="27432"/>
                    </a:lnTo>
                    <a:lnTo>
                      <a:pt x="25400" y="0"/>
                    </a:lnTo>
                    <a:lnTo>
                      <a:pt x="24384" y="109982"/>
                    </a:lnTo>
                    <a:lnTo>
                      <a:pt x="0" y="110998"/>
                    </a:lnTo>
                    <a:close/>
                  </a:path>
                </a:pathLst>
              </a:custGeom>
              <a:solidFill>
                <a:srgbClr val="B7B7B7"/>
              </a:solidFill>
              <a:ln w="0" cap="flat" cmpd="sng" algn="ctr">
                <a:solidFill>
                  <a:srgbClr val="B7B7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96" name="Freeform 95"/>
              <p:cNvSpPr/>
              <p:nvPr/>
            </p:nvSpPr>
            <p:spPr>
              <a:xfrm>
                <a:off x="2180971" y="1462532"/>
                <a:ext cx="24893" cy="70105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70105">
                    <a:moveTo>
                      <a:pt x="381" y="2921"/>
                    </a:moveTo>
                    <a:lnTo>
                      <a:pt x="5207" y="2921"/>
                    </a:lnTo>
                    <a:lnTo>
                      <a:pt x="13843" y="0"/>
                    </a:lnTo>
                    <a:lnTo>
                      <a:pt x="22479" y="508"/>
                    </a:lnTo>
                    <a:lnTo>
                      <a:pt x="24892" y="1016"/>
                    </a:lnTo>
                    <a:lnTo>
                      <a:pt x="24384" y="60452"/>
                    </a:lnTo>
                    <a:lnTo>
                      <a:pt x="20574" y="60960"/>
                    </a:lnTo>
                    <a:lnTo>
                      <a:pt x="10922" y="64389"/>
                    </a:lnTo>
                    <a:lnTo>
                      <a:pt x="12954" y="65278"/>
                    </a:lnTo>
                    <a:lnTo>
                      <a:pt x="12446" y="66675"/>
                    </a:lnTo>
                    <a:lnTo>
                      <a:pt x="9525" y="68199"/>
                    </a:lnTo>
                    <a:lnTo>
                      <a:pt x="5207" y="69596"/>
                    </a:lnTo>
                    <a:lnTo>
                      <a:pt x="0" y="70104"/>
                    </a:lnTo>
                    <a:close/>
                  </a:path>
                </a:pathLst>
              </a:custGeom>
              <a:solidFill>
                <a:srgbClr val="BABABA"/>
              </a:solidFill>
              <a:ln w="0" cap="flat" cmpd="sng" algn="ctr">
                <a:solidFill>
                  <a:srgbClr val="BABAB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97" name="Freeform 96"/>
              <p:cNvSpPr/>
              <p:nvPr/>
            </p:nvSpPr>
            <p:spPr>
              <a:xfrm>
                <a:off x="2179955" y="1614678"/>
                <a:ext cx="24512" cy="25528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5528">
                    <a:moveTo>
                      <a:pt x="508" y="14859"/>
                    </a:moveTo>
                    <a:lnTo>
                      <a:pt x="2921" y="14478"/>
                    </a:lnTo>
                    <a:lnTo>
                      <a:pt x="6223" y="12065"/>
                    </a:lnTo>
                    <a:lnTo>
                      <a:pt x="9144" y="8636"/>
                    </a:lnTo>
                    <a:lnTo>
                      <a:pt x="10033" y="5334"/>
                    </a:lnTo>
                    <a:lnTo>
                      <a:pt x="9144" y="0"/>
                    </a:lnTo>
                    <a:lnTo>
                      <a:pt x="16764" y="508"/>
                    </a:lnTo>
                    <a:lnTo>
                      <a:pt x="23495" y="0"/>
                    </a:lnTo>
                    <a:lnTo>
                      <a:pt x="24511" y="0"/>
                    </a:lnTo>
                    <a:lnTo>
                      <a:pt x="24511" y="25019"/>
                    </a:lnTo>
                    <a:lnTo>
                      <a:pt x="508" y="25527"/>
                    </a:lnTo>
                    <a:lnTo>
                      <a:pt x="0" y="25527"/>
                    </a:lnTo>
                    <a:close/>
                  </a:path>
                </a:pathLst>
              </a:custGeom>
              <a:solidFill>
                <a:srgbClr val="BABABA"/>
              </a:solidFill>
              <a:ln w="0" cap="flat" cmpd="sng" algn="ctr">
                <a:solidFill>
                  <a:srgbClr val="BABAB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98" name="Freeform 97"/>
              <p:cNvSpPr/>
              <p:nvPr/>
            </p:nvSpPr>
            <p:spPr>
              <a:xfrm>
                <a:off x="2157349" y="1397254"/>
                <a:ext cx="22607" cy="66676"/>
              </a:xfrm>
              <a:custGeom>
                <a:avLst/>
                <a:gdLst/>
                <a:ahLst/>
                <a:cxnLst/>
                <a:rect l="0" t="0" r="0" b="0"/>
                <a:pathLst>
                  <a:path w="22607" h="66676">
                    <a:moveTo>
                      <a:pt x="1016" y="0"/>
                    </a:moveTo>
                    <a:lnTo>
                      <a:pt x="2413" y="1016"/>
                    </a:lnTo>
                    <a:lnTo>
                      <a:pt x="12954" y="6223"/>
                    </a:lnTo>
                    <a:lnTo>
                      <a:pt x="15367" y="9652"/>
                    </a:lnTo>
                    <a:lnTo>
                      <a:pt x="16891" y="13970"/>
                    </a:lnTo>
                    <a:lnTo>
                      <a:pt x="20701" y="12954"/>
                    </a:lnTo>
                    <a:lnTo>
                      <a:pt x="22606" y="13970"/>
                    </a:lnTo>
                    <a:lnTo>
                      <a:pt x="22606" y="15367"/>
                    </a:lnTo>
                    <a:lnTo>
                      <a:pt x="21209" y="17780"/>
                    </a:lnTo>
                    <a:lnTo>
                      <a:pt x="16891" y="23495"/>
                    </a:lnTo>
                    <a:lnTo>
                      <a:pt x="13462" y="28321"/>
                    </a:lnTo>
                    <a:lnTo>
                      <a:pt x="18288" y="28321"/>
                    </a:lnTo>
                    <a:lnTo>
                      <a:pt x="19685" y="28829"/>
                    </a:lnTo>
                    <a:lnTo>
                      <a:pt x="19685" y="30226"/>
                    </a:lnTo>
                    <a:lnTo>
                      <a:pt x="17780" y="31750"/>
                    </a:lnTo>
                    <a:lnTo>
                      <a:pt x="12065" y="36449"/>
                    </a:lnTo>
                    <a:lnTo>
                      <a:pt x="7747" y="40386"/>
                    </a:lnTo>
                    <a:lnTo>
                      <a:pt x="12573" y="40386"/>
                    </a:lnTo>
                    <a:lnTo>
                      <a:pt x="13970" y="41275"/>
                    </a:lnTo>
                    <a:lnTo>
                      <a:pt x="13462" y="43180"/>
                    </a:lnTo>
                    <a:lnTo>
                      <a:pt x="11557" y="45085"/>
                    </a:lnTo>
                    <a:lnTo>
                      <a:pt x="4826" y="50419"/>
                    </a:lnTo>
                    <a:lnTo>
                      <a:pt x="2413" y="52324"/>
                    </a:lnTo>
                    <a:lnTo>
                      <a:pt x="1016" y="54229"/>
                    </a:lnTo>
                    <a:lnTo>
                      <a:pt x="4826" y="54737"/>
                    </a:lnTo>
                    <a:lnTo>
                      <a:pt x="6731" y="56134"/>
                    </a:lnTo>
                    <a:lnTo>
                      <a:pt x="6223" y="59055"/>
                    </a:lnTo>
                    <a:lnTo>
                      <a:pt x="4318" y="61976"/>
                    </a:lnTo>
                    <a:lnTo>
                      <a:pt x="0" y="66675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99" name="Freeform 98"/>
              <p:cNvSpPr/>
              <p:nvPr/>
            </p:nvSpPr>
            <p:spPr>
              <a:xfrm>
                <a:off x="2156968" y="1465453"/>
                <a:ext cx="24893" cy="71502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71502">
                    <a:moveTo>
                      <a:pt x="381" y="4318"/>
                    </a:moveTo>
                    <a:lnTo>
                      <a:pt x="13335" y="1397"/>
                    </a:lnTo>
                    <a:lnTo>
                      <a:pt x="21082" y="0"/>
                    </a:lnTo>
                    <a:lnTo>
                      <a:pt x="24892" y="0"/>
                    </a:lnTo>
                    <a:lnTo>
                      <a:pt x="24384" y="67691"/>
                    </a:lnTo>
                    <a:lnTo>
                      <a:pt x="21082" y="68199"/>
                    </a:lnTo>
                    <a:lnTo>
                      <a:pt x="4318" y="70993"/>
                    </a:lnTo>
                    <a:lnTo>
                      <a:pt x="0" y="71501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00" name="Freeform 99"/>
              <p:cNvSpPr/>
              <p:nvPr/>
            </p:nvSpPr>
            <p:spPr>
              <a:xfrm>
                <a:off x="2156460" y="1538351"/>
                <a:ext cx="18162" cy="32640"/>
              </a:xfrm>
              <a:custGeom>
                <a:avLst/>
                <a:gdLst/>
                <a:ahLst/>
                <a:cxnLst/>
                <a:rect l="0" t="0" r="0" b="0"/>
                <a:pathLst>
                  <a:path w="18162" h="32640">
                    <a:moveTo>
                      <a:pt x="508" y="0"/>
                    </a:moveTo>
                    <a:lnTo>
                      <a:pt x="7620" y="508"/>
                    </a:lnTo>
                    <a:lnTo>
                      <a:pt x="14859" y="2921"/>
                    </a:lnTo>
                    <a:lnTo>
                      <a:pt x="18161" y="4826"/>
                    </a:lnTo>
                    <a:lnTo>
                      <a:pt x="16256" y="9144"/>
                    </a:lnTo>
                    <a:lnTo>
                      <a:pt x="13843" y="11049"/>
                    </a:lnTo>
                    <a:lnTo>
                      <a:pt x="9144" y="14478"/>
                    </a:lnTo>
                    <a:lnTo>
                      <a:pt x="13843" y="16383"/>
                    </a:lnTo>
                    <a:lnTo>
                      <a:pt x="16256" y="18796"/>
                    </a:lnTo>
                    <a:lnTo>
                      <a:pt x="16764" y="22098"/>
                    </a:lnTo>
                    <a:lnTo>
                      <a:pt x="12954" y="25908"/>
                    </a:lnTo>
                    <a:lnTo>
                      <a:pt x="4826" y="30226"/>
                    </a:lnTo>
                    <a:lnTo>
                      <a:pt x="0" y="32639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01" name="Freeform 100"/>
              <p:cNvSpPr/>
              <p:nvPr/>
            </p:nvSpPr>
            <p:spPr>
              <a:xfrm>
                <a:off x="2155952" y="1628648"/>
                <a:ext cx="24512" cy="12955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12955">
                    <a:moveTo>
                      <a:pt x="0" y="0"/>
                    </a:moveTo>
                    <a:lnTo>
                      <a:pt x="2921" y="889"/>
                    </a:lnTo>
                    <a:lnTo>
                      <a:pt x="13462" y="2921"/>
                    </a:lnTo>
                    <a:lnTo>
                      <a:pt x="22606" y="1905"/>
                    </a:lnTo>
                    <a:lnTo>
                      <a:pt x="24511" y="889"/>
                    </a:lnTo>
                    <a:lnTo>
                      <a:pt x="24511" y="12446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02" name="Freeform 101"/>
              <p:cNvSpPr/>
              <p:nvPr/>
            </p:nvSpPr>
            <p:spPr>
              <a:xfrm>
                <a:off x="2131949" y="1390523"/>
                <a:ext cx="25909" cy="211710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11710">
                    <a:moveTo>
                      <a:pt x="2413" y="0"/>
                    </a:moveTo>
                    <a:lnTo>
                      <a:pt x="3302" y="0"/>
                    </a:lnTo>
                    <a:lnTo>
                      <a:pt x="15367" y="2921"/>
                    </a:lnTo>
                    <a:lnTo>
                      <a:pt x="25908" y="6731"/>
                    </a:lnTo>
                    <a:lnTo>
                      <a:pt x="25400" y="73406"/>
                    </a:lnTo>
                    <a:lnTo>
                      <a:pt x="24003" y="74930"/>
                    </a:lnTo>
                    <a:lnTo>
                      <a:pt x="21590" y="78232"/>
                    </a:lnTo>
                    <a:lnTo>
                      <a:pt x="21082" y="80645"/>
                    </a:lnTo>
                    <a:lnTo>
                      <a:pt x="25400" y="79756"/>
                    </a:lnTo>
                    <a:lnTo>
                      <a:pt x="25019" y="145923"/>
                    </a:lnTo>
                    <a:lnTo>
                      <a:pt x="21590" y="146939"/>
                    </a:lnTo>
                    <a:lnTo>
                      <a:pt x="15875" y="147828"/>
                    </a:lnTo>
                    <a:lnTo>
                      <a:pt x="24511" y="148336"/>
                    </a:lnTo>
                    <a:lnTo>
                      <a:pt x="25019" y="148336"/>
                    </a:lnTo>
                    <a:lnTo>
                      <a:pt x="24511" y="180975"/>
                    </a:lnTo>
                    <a:lnTo>
                      <a:pt x="20701" y="182880"/>
                    </a:lnTo>
                    <a:lnTo>
                      <a:pt x="8128" y="190627"/>
                    </a:lnTo>
                    <a:lnTo>
                      <a:pt x="3810" y="194945"/>
                    </a:lnTo>
                    <a:lnTo>
                      <a:pt x="1397" y="198755"/>
                    </a:lnTo>
                    <a:lnTo>
                      <a:pt x="0" y="211709"/>
                    </a:lnTo>
                    <a:close/>
                  </a:path>
                </a:pathLst>
              </a:custGeom>
              <a:solidFill>
                <a:srgbClr val="C0C0C0"/>
              </a:solidFill>
              <a:ln w="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03" name="Freeform 102"/>
              <p:cNvSpPr/>
              <p:nvPr/>
            </p:nvSpPr>
            <p:spPr>
              <a:xfrm>
                <a:off x="2131949" y="1612773"/>
                <a:ext cx="24004" cy="28830"/>
              </a:xfrm>
              <a:custGeom>
                <a:avLst/>
                <a:gdLst/>
                <a:ahLst/>
                <a:cxnLst/>
                <a:rect l="0" t="0" r="0" b="0"/>
                <a:pathLst>
                  <a:path w="24004" h="28830">
                    <a:moveTo>
                      <a:pt x="0" y="0"/>
                    </a:moveTo>
                    <a:lnTo>
                      <a:pt x="2921" y="2921"/>
                    </a:lnTo>
                    <a:lnTo>
                      <a:pt x="11049" y="10541"/>
                    </a:lnTo>
                    <a:lnTo>
                      <a:pt x="21082" y="15875"/>
                    </a:lnTo>
                    <a:lnTo>
                      <a:pt x="24003" y="16383"/>
                    </a:lnTo>
                    <a:lnTo>
                      <a:pt x="24003" y="28321"/>
                    </a:lnTo>
                    <a:lnTo>
                      <a:pt x="0" y="28829"/>
                    </a:lnTo>
                    <a:close/>
                  </a:path>
                </a:pathLst>
              </a:custGeom>
              <a:solidFill>
                <a:srgbClr val="C0C0C0"/>
              </a:solidFill>
              <a:ln w="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04" name="Freeform 103"/>
              <p:cNvSpPr/>
              <p:nvPr/>
            </p:nvSpPr>
            <p:spPr>
              <a:xfrm>
                <a:off x="2108454" y="1386713"/>
                <a:ext cx="26417" cy="255398"/>
              </a:xfrm>
              <a:custGeom>
                <a:avLst/>
                <a:gdLst/>
                <a:ahLst/>
                <a:cxnLst/>
                <a:rect l="0" t="0" r="0" b="0"/>
                <a:pathLst>
                  <a:path w="26417" h="255398">
                    <a:moveTo>
                      <a:pt x="0" y="255397"/>
                    </a:moveTo>
                    <a:lnTo>
                      <a:pt x="1905" y="0"/>
                    </a:lnTo>
                    <a:lnTo>
                      <a:pt x="9144" y="1016"/>
                    </a:lnTo>
                    <a:lnTo>
                      <a:pt x="18669" y="1905"/>
                    </a:lnTo>
                    <a:lnTo>
                      <a:pt x="26416" y="3302"/>
                    </a:lnTo>
                    <a:lnTo>
                      <a:pt x="24511" y="215011"/>
                    </a:lnTo>
                    <a:lnTo>
                      <a:pt x="22987" y="224663"/>
                    </a:lnTo>
                    <a:lnTo>
                      <a:pt x="24511" y="226060"/>
                    </a:lnTo>
                    <a:lnTo>
                      <a:pt x="24511" y="254889"/>
                    </a:lnTo>
                    <a:close/>
                  </a:path>
                </a:pathLst>
              </a:custGeom>
              <a:solidFill>
                <a:srgbClr val="C3C3C3"/>
              </a:solidFill>
              <a:ln w="0" cap="flat" cmpd="sng" algn="ctr">
                <a:solidFill>
                  <a:srgbClr val="C3C3C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05" name="Freeform 104"/>
              <p:cNvSpPr/>
              <p:nvPr/>
            </p:nvSpPr>
            <p:spPr>
              <a:xfrm>
                <a:off x="2083943" y="1386713"/>
                <a:ext cx="25909" cy="255779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55779">
                    <a:moveTo>
                      <a:pt x="0" y="255778"/>
                    </a:moveTo>
                    <a:lnTo>
                      <a:pt x="2413" y="508"/>
                    </a:lnTo>
                    <a:lnTo>
                      <a:pt x="4826" y="0"/>
                    </a:lnTo>
                    <a:lnTo>
                      <a:pt x="13970" y="0"/>
                    </a:lnTo>
                    <a:lnTo>
                      <a:pt x="25908" y="508"/>
                    </a:lnTo>
                    <a:lnTo>
                      <a:pt x="24003" y="255397"/>
                    </a:lnTo>
                    <a:lnTo>
                      <a:pt x="14351" y="255778"/>
                    </a:lnTo>
                    <a:close/>
                  </a:path>
                </a:pathLst>
              </a:custGeom>
              <a:solidFill>
                <a:srgbClr val="C6C6C6"/>
              </a:solidFill>
              <a:ln w="0" cap="flat" cmpd="sng" algn="ctr">
                <a:solidFill>
                  <a:srgbClr val="C6C6C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06" name="Freeform 105"/>
              <p:cNvSpPr/>
              <p:nvPr/>
            </p:nvSpPr>
            <p:spPr>
              <a:xfrm>
                <a:off x="2060448" y="1387221"/>
                <a:ext cx="26417" cy="255271"/>
              </a:xfrm>
              <a:custGeom>
                <a:avLst/>
                <a:gdLst/>
                <a:ahLst/>
                <a:cxnLst/>
                <a:rect l="0" t="0" r="0" b="0"/>
                <a:pathLst>
                  <a:path w="26417" h="255271">
                    <a:moveTo>
                      <a:pt x="0" y="255270"/>
                    </a:moveTo>
                    <a:lnTo>
                      <a:pt x="0" y="242316"/>
                    </a:lnTo>
                    <a:lnTo>
                      <a:pt x="3810" y="242316"/>
                    </a:lnTo>
                    <a:lnTo>
                      <a:pt x="9525" y="240411"/>
                    </a:lnTo>
                    <a:lnTo>
                      <a:pt x="14859" y="236093"/>
                    </a:lnTo>
                    <a:lnTo>
                      <a:pt x="19177" y="230886"/>
                    </a:lnTo>
                    <a:lnTo>
                      <a:pt x="21590" y="224663"/>
                    </a:lnTo>
                    <a:lnTo>
                      <a:pt x="22606" y="217932"/>
                    </a:lnTo>
                    <a:lnTo>
                      <a:pt x="21082" y="211201"/>
                    </a:lnTo>
                    <a:lnTo>
                      <a:pt x="16764" y="205867"/>
                    </a:lnTo>
                    <a:lnTo>
                      <a:pt x="10033" y="202565"/>
                    </a:lnTo>
                    <a:lnTo>
                      <a:pt x="11557" y="197231"/>
                    </a:lnTo>
                    <a:lnTo>
                      <a:pt x="10033" y="192913"/>
                    </a:lnTo>
                    <a:lnTo>
                      <a:pt x="6731" y="188595"/>
                    </a:lnTo>
                    <a:lnTo>
                      <a:pt x="1397" y="185674"/>
                    </a:lnTo>
                    <a:lnTo>
                      <a:pt x="508" y="184785"/>
                    </a:lnTo>
                    <a:lnTo>
                      <a:pt x="1905" y="3810"/>
                    </a:lnTo>
                    <a:lnTo>
                      <a:pt x="9144" y="3302"/>
                    </a:lnTo>
                    <a:lnTo>
                      <a:pt x="13843" y="1905"/>
                    </a:lnTo>
                    <a:lnTo>
                      <a:pt x="20574" y="889"/>
                    </a:lnTo>
                    <a:lnTo>
                      <a:pt x="26416" y="0"/>
                    </a:lnTo>
                    <a:lnTo>
                      <a:pt x="24511" y="255270"/>
                    </a:lnTo>
                    <a:close/>
                  </a:path>
                </a:pathLst>
              </a:custGeom>
              <a:solidFill>
                <a:srgbClr val="C9C9C9"/>
              </a:solidFill>
              <a:ln w="0" cap="flat" cmpd="sng" algn="ctr">
                <a:solidFill>
                  <a:srgbClr val="C9C9C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07" name="Freeform 106"/>
              <p:cNvSpPr/>
              <p:nvPr/>
            </p:nvSpPr>
            <p:spPr>
              <a:xfrm>
                <a:off x="2036445" y="1390523"/>
                <a:ext cx="25401" cy="180976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180976">
                    <a:moveTo>
                      <a:pt x="20574" y="179578"/>
                    </a:moveTo>
                    <a:lnTo>
                      <a:pt x="11049" y="175260"/>
                    </a:lnTo>
                    <a:lnTo>
                      <a:pt x="2413" y="171831"/>
                    </a:lnTo>
                    <a:lnTo>
                      <a:pt x="0" y="170942"/>
                    </a:lnTo>
                    <a:lnTo>
                      <a:pt x="0" y="163195"/>
                    </a:lnTo>
                    <a:lnTo>
                      <a:pt x="1905" y="161798"/>
                    </a:lnTo>
                    <a:lnTo>
                      <a:pt x="0" y="160782"/>
                    </a:lnTo>
                    <a:lnTo>
                      <a:pt x="0" y="149352"/>
                    </a:lnTo>
                    <a:lnTo>
                      <a:pt x="3810" y="148336"/>
                    </a:lnTo>
                    <a:lnTo>
                      <a:pt x="10541" y="147828"/>
                    </a:lnTo>
                    <a:lnTo>
                      <a:pt x="19685" y="147447"/>
                    </a:lnTo>
                    <a:lnTo>
                      <a:pt x="13843" y="146939"/>
                    </a:lnTo>
                    <a:lnTo>
                      <a:pt x="6223" y="145415"/>
                    </a:lnTo>
                    <a:lnTo>
                      <a:pt x="0" y="144526"/>
                    </a:lnTo>
                    <a:lnTo>
                      <a:pt x="889" y="76835"/>
                    </a:lnTo>
                    <a:lnTo>
                      <a:pt x="14351" y="80645"/>
                    </a:lnTo>
                    <a:lnTo>
                      <a:pt x="13462" y="78232"/>
                    </a:lnTo>
                    <a:lnTo>
                      <a:pt x="11049" y="74930"/>
                    </a:lnTo>
                    <a:lnTo>
                      <a:pt x="5715" y="68707"/>
                    </a:lnTo>
                    <a:lnTo>
                      <a:pt x="4318" y="65278"/>
                    </a:lnTo>
                    <a:lnTo>
                      <a:pt x="3302" y="62865"/>
                    </a:lnTo>
                    <a:lnTo>
                      <a:pt x="4826" y="60960"/>
                    </a:lnTo>
                    <a:lnTo>
                      <a:pt x="9144" y="60960"/>
                    </a:lnTo>
                    <a:lnTo>
                      <a:pt x="7620" y="59055"/>
                    </a:lnTo>
                    <a:lnTo>
                      <a:pt x="4826" y="56134"/>
                    </a:lnTo>
                    <a:lnTo>
                      <a:pt x="889" y="53340"/>
                    </a:lnTo>
                    <a:lnTo>
                      <a:pt x="889" y="47117"/>
                    </a:lnTo>
                    <a:lnTo>
                      <a:pt x="2921" y="47117"/>
                    </a:lnTo>
                    <a:lnTo>
                      <a:pt x="889" y="45085"/>
                    </a:lnTo>
                    <a:lnTo>
                      <a:pt x="1905" y="7239"/>
                    </a:lnTo>
                    <a:lnTo>
                      <a:pt x="4318" y="5842"/>
                    </a:lnTo>
                    <a:lnTo>
                      <a:pt x="12954" y="1905"/>
                    </a:lnTo>
                    <a:lnTo>
                      <a:pt x="24003" y="0"/>
                    </a:lnTo>
                    <a:lnTo>
                      <a:pt x="25400" y="0"/>
                    </a:lnTo>
                    <a:lnTo>
                      <a:pt x="24003" y="180975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08" name="Freeform 107"/>
              <p:cNvSpPr/>
              <p:nvPr/>
            </p:nvSpPr>
            <p:spPr>
              <a:xfrm>
                <a:off x="2035937" y="1610360"/>
                <a:ext cx="24004" cy="31751"/>
              </a:xfrm>
              <a:custGeom>
                <a:avLst/>
                <a:gdLst/>
                <a:ahLst/>
                <a:cxnLst/>
                <a:rect l="0" t="0" r="0" b="0"/>
                <a:pathLst>
                  <a:path w="24004" h="31751">
                    <a:moveTo>
                      <a:pt x="0" y="2921"/>
                    </a:moveTo>
                    <a:lnTo>
                      <a:pt x="3810" y="0"/>
                    </a:lnTo>
                    <a:lnTo>
                      <a:pt x="8128" y="8128"/>
                    </a:lnTo>
                    <a:lnTo>
                      <a:pt x="12954" y="13970"/>
                    </a:lnTo>
                    <a:lnTo>
                      <a:pt x="18288" y="17272"/>
                    </a:lnTo>
                    <a:lnTo>
                      <a:pt x="22606" y="18796"/>
                    </a:lnTo>
                    <a:lnTo>
                      <a:pt x="24003" y="18796"/>
                    </a:lnTo>
                    <a:lnTo>
                      <a:pt x="24003" y="31750"/>
                    </a:lnTo>
                    <a:lnTo>
                      <a:pt x="0" y="31750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09" name="Freeform 108"/>
              <p:cNvSpPr/>
              <p:nvPr/>
            </p:nvSpPr>
            <p:spPr>
              <a:xfrm>
                <a:off x="2023999" y="1397762"/>
                <a:ext cx="14352" cy="38355"/>
              </a:xfrm>
              <a:custGeom>
                <a:avLst/>
                <a:gdLst/>
                <a:ahLst/>
                <a:cxnLst/>
                <a:rect l="0" t="0" r="0" b="0"/>
                <a:pathLst>
                  <a:path w="14352" h="38355">
                    <a:moveTo>
                      <a:pt x="13335" y="38354"/>
                    </a:moveTo>
                    <a:lnTo>
                      <a:pt x="8636" y="34544"/>
                    </a:lnTo>
                    <a:lnTo>
                      <a:pt x="3810" y="30226"/>
                    </a:lnTo>
                    <a:lnTo>
                      <a:pt x="2794" y="28829"/>
                    </a:lnTo>
                    <a:lnTo>
                      <a:pt x="2794" y="28321"/>
                    </a:lnTo>
                    <a:lnTo>
                      <a:pt x="5207" y="27813"/>
                    </a:lnTo>
                    <a:lnTo>
                      <a:pt x="9525" y="27813"/>
                    </a:lnTo>
                    <a:lnTo>
                      <a:pt x="5715" y="22606"/>
                    </a:lnTo>
                    <a:lnTo>
                      <a:pt x="1905" y="17272"/>
                    </a:lnTo>
                    <a:lnTo>
                      <a:pt x="0" y="14859"/>
                    </a:lnTo>
                    <a:lnTo>
                      <a:pt x="0" y="12954"/>
                    </a:lnTo>
                    <a:lnTo>
                      <a:pt x="2413" y="12446"/>
                    </a:lnTo>
                    <a:lnTo>
                      <a:pt x="5715" y="13462"/>
                    </a:lnTo>
                    <a:lnTo>
                      <a:pt x="7620" y="7239"/>
                    </a:lnTo>
                    <a:lnTo>
                      <a:pt x="12446" y="1397"/>
                    </a:lnTo>
                    <a:lnTo>
                      <a:pt x="14351" y="0"/>
                    </a:lnTo>
                    <a:lnTo>
                      <a:pt x="13843" y="38354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10" name="Freeform 109"/>
              <p:cNvSpPr/>
              <p:nvPr/>
            </p:nvSpPr>
            <p:spPr>
              <a:xfrm>
                <a:off x="2033016" y="1437640"/>
                <a:ext cx="4827" cy="6224"/>
              </a:xfrm>
              <a:custGeom>
                <a:avLst/>
                <a:gdLst/>
                <a:ahLst/>
                <a:cxnLst/>
                <a:rect l="0" t="0" r="0" b="0"/>
                <a:pathLst>
                  <a:path w="4827" h="6224">
                    <a:moveTo>
                      <a:pt x="2921" y="4699"/>
                    </a:moveTo>
                    <a:lnTo>
                      <a:pt x="0" y="889"/>
                    </a:lnTo>
                    <a:lnTo>
                      <a:pt x="508" y="0"/>
                    </a:lnTo>
                    <a:lnTo>
                      <a:pt x="3429" y="0"/>
                    </a:lnTo>
                    <a:lnTo>
                      <a:pt x="4826" y="0"/>
                    </a:lnTo>
                    <a:lnTo>
                      <a:pt x="4826" y="6223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11" name="Freeform 110"/>
              <p:cNvSpPr/>
              <p:nvPr/>
            </p:nvSpPr>
            <p:spPr>
              <a:xfrm>
                <a:off x="2012950" y="1463548"/>
                <a:ext cx="24385" cy="71502"/>
              </a:xfrm>
              <a:custGeom>
                <a:avLst/>
                <a:gdLst/>
                <a:ahLst/>
                <a:cxnLst/>
                <a:rect l="0" t="0" r="0" b="0"/>
                <a:pathLst>
                  <a:path w="24385" h="71502">
                    <a:moveTo>
                      <a:pt x="12954" y="70104"/>
                    </a:moveTo>
                    <a:lnTo>
                      <a:pt x="2413" y="67691"/>
                    </a:lnTo>
                    <a:lnTo>
                      <a:pt x="0" y="67183"/>
                    </a:lnTo>
                    <a:lnTo>
                      <a:pt x="381" y="0"/>
                    </a:lnTo>
                    <a:lnTo>
                      <a:pt x="5207" y="1905"/>
                    </a:lnTo>
                    <a:lnTo>
                      <a:pt x="21082" y="2794"/>
                    </a:lnTo>
                    <a:lnTo>
                      <a:pt x="24384" y="4318"/>
                    </a:lnTo>
                    <a:lnTo>
                      <a:pt x="24003" y="71501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12" name="Freeform 111"/>
              <p:cNvSpPr/>
              <p:nvPr/>
            </p:nvSpPr>
            <p:spPr>
              <a:xfrm>
                <a:off x="2029206" y="1539367"/>
                <a:ext cx="7748" cy="12447"/>
              </a:xfrm>
              <a:custGeom>
                <a:avLst/>
                <a:gdLst/>
                <a:ahLst/>
                <a:cxnLst/>
                <a:rect l="0" t="0" r="0" b="0"/>
                <a:pathLst>
                  <a:path w="7748" h="12447">
                    <a:moveTo>
                      <a:pt x="6731" y="11049"/>
                    </a:moveTo>
                    <a:lnTo>
                      <a:pt x="1905" y="7620"/>
                    </a:lnTo>
                    <a:lnTo>
                      <a:pt x="0" y="4318"/>
                    </a:lnTo>
                    <a:lnTo>
                      <a:pt x="1905" y="2413"/>
                    </a:lnTo>
                    <a:lnTo>
                      <a:pt x="5334" y="508"/>
                    </a:lnTo>
                    <a:lnTo>
                      <a:pt x="7747" y="0"/>
                    </a:lnTo>
                    <a:lnTo>
                      <a:pt x="7747" y="12446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13" name="Freeform 112"/>
              <p:cNvSpPr/>
              <p:nvPr/>
            </p:nvSpPr>
            <p:spPr>
              <a:xfrm>
                <a:off x="2031619" y="1553210"/>
                <a:ext cx="5335" cy="8256"/>
              </a:xfrm>
              <a:custGeom>
                <a:avLst/>
                <a:gdLst/>
                <a:ahLst/>
                <a:cxnLst/>
                <a:rect l="0" t="0" r="0" b="0"/>
                <a:pathLst>
                  <a:path w="5335" h="8256">
                    <a:moveTo>
                      <a:pt x="3429" y="7747"/>
                    </a:moveTo>
                    <a:lnTo>
                      <a:pt x="0" y="4826"/>
                    </a:lnTo>
                    <a:lnTo>
                      <a:pt x="508" y="2921"/>
                    </a:lnTo>
                    <a:lnTo>
                      <a:pt x="2413" y="1524"/>
                    </a:lnTo>
                    <a:lnTo>
                      <a:pt x="5334" y="0"/>
                    </a:lnTo>
                    <a:lnTo>
                      <a:pt x="5334" y="8255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14" name="Freeform 113"/>
              <p:cNvSpPr/>
              <p:nvPr/>
            </p:nvSpPr>
            <p:spPr>
              <a:xfrm>
                <a:off x="2011934" y="1613281"/>
                <a:ext cx="24512" cy="29211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9211">
                    <a:moveTo>
                      <a:pt x="0" y="29210"/>
                    </a:moveTo>
                    <a:lnTo>
                      <a:pt x="0" y="3302"/>
                    </a:lnTo>
                    <a:lnTo>
                      <a:pt x="3429" y="4826"/>
                    </a:lnTo>
                    <a:lnTo>
                      <a:pt x="11557" y="5207"/>
                    </a:lnTo>
                    <a:lnTo>
                      <a:pt x="16383" y="3810"/>
                    </a:lnTo>
                    <a:lnTo>
                      <a:pt x="22098" y="889"/>
                    </a:lnTo>
                    <a:lnTo>
                      <a:pt x="24511" y="0"/>
                    </a:lnTo>
                    <a:lnTo>
                      <a:pt x="24003" y="29210"/>
                    </a:lnTo>
                    <a:lnTo>
                      <a:pt x="5334" y="29210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15" name="Freeform 114"/>
              <p:cNvSpPr/>
              <p:nvPr/>
            </p:nvSpPr>
            <p:spPr>
              <a:xfrm>
                <a:off x="1988439" y="1462532"/>
                <a:ext cx="24893" cy="67692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67692">
                    <a:moveTo>
                      <a:pt x="24003" y="67691"/>
                    </a:moveTo>
                    <a:lnTo>
                      <a:pt x="21590" y="65786"/>
                    </a:lnTo>
                    <a:lnTo>
                      <a:pt x="23495" y="64389"/>
                    </a:lnTo>
                    <a:lnTo>
                      <a:pt x="13970" y="61468"/>
                    </a:lnTo>
                    <a:lnTo>
                      <a:pt x="2921" y="58039"/>
                    </a:lnTo>
                    <a:lnTo>
                      <a:pt x="0" y="56642"/>
                    </a:lnTo>
                    <a:lnTo>
                      <a:pt x="0" y="53721"/>
                    </a:lnTo>
                    <a:lnTo>
                      <a:pt x="2921" y="53721"/>
                    </a:lnTo>
                    <a:lnTo>
                      <a:pt x="1397" y="50927"/>
                    </a:lnTo>
                    <a:lnTo>
                      <a:pt x="1905" y="49022"/>
                    </a:lnTo>
                    <a:lnTo>
                      <a:pt x="4318" y="46101"/>
                    </a:lnTo>
                    <a:lnTo>
                      <a:pt x="8636" y="44196"/>
                    </a:lnTo>
                    <a:lnTo>
                      <a:pt x="4318" y="43688"/>
                    </a:lnTo>
                    <a:lnTo>
                      <a:pt x="508" y="42799"/>
                    </a:lnTo>
                    <a:lnTo>
                      <a:pt x="508" y="1397"/>
                    </a:lnTo>
                    <a:lnTo>
                      <a:pt x="1397" y="1397"/>
                    </a:lnTo>
                    <a:lnTo>
                      <a:pt x="7620" y="1905"/>
                    </a:lnTo>
                    <a:lnTo>
                      <a:pt x="15367" y="0"/>
                    </a:lnTo>
                    <a:lnTo>
                      <a:pt x="24003" y="508"/>
                    </a:lnTo>
                    <a:lnTo>
                      <a:pt x="24892" y="1016"/>
                    </a:lnTo>
                    <a:lnTo>
                      <a:pt x="24511" y="67691"/>
                    </a:lnTo>
                    <a:close/>
                  </a:path>
                </a:pathLst>
              </a:custGeom>
              <a:solidFill>
                <a:srgbClr val="D2D2D2"/>
              </a:solidFill>
              <a:ln w="0" cap="flat" cmpd="sng" algn="ctr">
                <a:solidFill>
                  <a:srgbClr val="D2D2D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16" name="Freeform 115"/>
              <p:cNvSpPr/>
              <p:nvPr/>
            </p:nvSpPr>
            <p:spPr>
              <a:xfrm>
                <a:off x="1987423" y="1605153"/>
                <a:ext cx="24512" cy="37339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37339">
                    <a:moveTo>
                      <a:pt x="0" y="37338"/>
                    </a:moveTo>
                    <a:lnTo>
                      <a:pt x="508" y="0"/>
                    </a:lnTo>
                    <a:lnTo>
                      <a:pt x="2413" y="0"/>
                    </a:lnTo>
                    <a:lnTo>
                      <a:pt x="6731" y="381"/>
                    </a:lnTo>
                    <a:lnTo>
                      <a:pt x="11049" y="1397"/>
                    </a:lnTo>
                    <a:lnTo>
                      <a:pt x="14986" y="3302"/>
                    </a:lnTo>
                    <a:lnTo>
                      <a:pt x="22606" y="11049"/>
                    </a:lnTo>
                    <a:lnTo>
                      <a:pt x="24511" y="11430"/>
                    </a:lnTo>
                    <a:lnTo>
                      <a:pt x="24511" y="37338"/>
                    </a:lnTo>
                    <a:close/>
                  </a:path>
                </a:pathLst>
              </a:custGeom>
              <a:solidFill>
                <a:srgbClr val="D2D2D2"/>
              </a:solidFill>
              <a:ln w="0" cap="flat" cmpd="sng" algn="ctr">
                <a:solidFill>
                  <a:srgbClr val="D2D2D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17" name="Freeform 116"/>
              <p:cNvSpPr/>
              <p:nvPr/>
            </p:nvSpPr>
            <p:spPr>
              <a:xfrm>
                <a:off x="1964944" y="1464437"/>
                <a:ext cx="24385" cy="41276"/>
              </a:xfrm>
              <a:custGeom>
                <a:avLst/>
                <a:gdLst/>
                <a:ahLst/>
                <a:cxnLst/>
                <a:rect l="0" t="0" r="0" b="0"/>
                <a:pathLst>
                  <a:path w="24385" h="41276">
                    <a:moveTo>
                      <a:pt x="22479" y="40386"/>
                    </a:moveTo>
                    <a:lnTo>
                      <a:pt x="14351" y="39370"/>
                    </a:lnTo>
                    <a:lnTo>
                      <a:pt x="8636" y="37973"/>
                    </a:lnTo>
                    <a:lnTo>
                      <a:pt x="6731" y="36576"/>
                    </a:lnTo>
                    <a:lnTo>
                      <a:pt x="8128" y="35052"/>
                    </a:lnTo>
                    <a:lnTo>
                      <a:pt x="11430" y="34163"/>
                    </a:lnTo>
                    <a:lnTo>
                      <a:pt x="6223" y="30734"/>
                    </a:lnTo>
                    <a:lnTo>
                      <a:pt x="0" y="26924"/>
                    </a:lnTo>
                    <a:lnTo>
                      <a:pt x="0" y="26416"/>
                    </a:lnTo>
                    <a:lnTo>
                      <a:pt x="0" y="24003"/>
                    </a:lnTo>
                    <a:lnTo>
                      <a:pt x="1397" y="23495"/>
                    </a:lnTo>
                    <a:lnTo>
                      <a:pt x="3810" y="23495"/>
                    </a:lnTo>
                    <a:lnTo>
                      <a:pt x="8636" y="23495"/>
                    </a:lnTo>
                    <a:lnTo>
                      <a:pt x="11938" y="20193"/>
                    </a:lnTo>
                    <a:lnTo>
                      <a:pt x="15367" y="18796"/>
                    </a:lnTo>
                    <a:lnTo>
                      <a:pt x="19177" y="18796"/>
                    </a:lnTo>
                    <a:lnTo>
                      <a:pt x="24003" y="19177"/>
                    </a:lnTo>
                    <a:lnTo>
                      <a:pt x="17780" y="15875"/>
                    </a:lnTo>
                    <a:lnTo>
                      <a:pt x="11430" y="12573"/>
                    </a:lnTo>
                    <a:lnTo>
                      <a:pt x="9525" y="11049"/>
                    </a:lnTo>
                    <a:lnTo>
                      <a:pt x="9144" y="9652"/>
                    </a:lnTo>
                    <a:lnTo>
                      <a:pt x="10541" y="8255"/>
                    </a:lnTo>
                    <a:lnTo>
                      <a:pt x="14351" y="7239"/>
                    </a:lnTo>
                    <a:lnTo>
                      <a:pt x="14859" y="2413"/>
                    </a:lnTo>
                    <a:lnTo>
                      <a:pt x="16764" y="1016"/>
                    </a:lnTo>
                    <a:lnTo>
                      <a:pt x="20066" y="0"/>
                    </a:lnTo>
                    <a:lnTo>
                      <a:pt x="24384" y="0"/>
                    </a:lnTo>
                    <a:lnTo>
                      <a:pt x="24003" y="41275"/>
                    </a:lnTo>
                    <a:close/>
                  </a:path>
                </a:pathLst>
              </a:custGeom>
              <a:solidFill>
                <a:srgbClr val="D5D5D5"/>
              </a:solidFill>
              <a:ln w="0" cap="flat" cmpd="sng" algn="ctr">
                <a:solidFill>
                  <a:srgbClr val="D5D5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1985518" y="1516761"/>
                <a:ext cx="3430" cy="2922"/>
              </a:xfrm>
              <a:custGeom>
                <a:avLst/>
                <a:gdLst/>
                <a:ahLst/>
                <a:cxnLst/>
                <a:rect l="0" t="0" r="0" b="0"/>
                <a:pathLst>
                  <a:path w="3430" h="2922">
                    <a:moveTo>
                      <a:pt x="1905" y="2413"/>
                    </a:moveTo>
                    <a:lnTo>
                      <a:pt x="0" y="1016"/>
                    </a:lnTo>
                    <a:lnTo>
                      <a:pt x="3429" y="0"/>
                    </a:lnTo>
                    <a:lnTo>
                      <a:pt x="3429" y="2921"/>
                    </a:lnTo>
                    <a:close/>
                  </a:path>
                </a:pathLst>
              </a:custGeom>
              <a:solidFill>
                <a:srgbClr val="D5D5D5"/>
              </a:solidFill>
              <a:ln w="0" cap="flat" cmpd="sng" algn="ctr">
                <a:solidFill>
                  <a:srgbClr val="D5D5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19" name="Freeform 118"/>
              <p:cNvSpPr/>
              <p:nvPr/>
            </p:nvSpPr>
            <p:spPr>
              <a:xfrm>
                <a:off x="1963420" y="1605153"/>
                <a:ext cx="24512" cy="36958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36958">
                    <a:moveTo>
                      <a:pt x="0" y="36957"/>
                    </a:moveTo>
                    <a:lnTo>
                      <a:pt x="0" y="12954"/>
                    </a:lnTo>
                    <a:lnTo>
                      <a:pt x="1524" y="11430"/>
                    </a:lnTo>
                    <a:lnTo>
                      <a:pt x="2921" y="7112"/>
                    </a:lnTo>
                    <a:lnTo>
                      <a:pt x="4318" y="3302"/>
                    </a:lnTo>
                    <a:lnTo>
                      <a:pt x="5842" y="2413"/>
                    </a:lnTo>
                    <a:lnTo>
                      <a:pt x="9144" y="889"/>
                    </a:lnTo>
                    <a:lnTo>
                      <a:pt x="14478" y="0"/>
                    </a:lnTo>
                    <a:lnTo>
                      <a:pt x="21590" y="0"/>
                    </a:lnTo>
                    <a:lnTo>
                      <a:pt x="24511" y="0"/>
                    </a:lnTo>
                    <a:lnTo>
                      <a:pt x="24511" y="36957"/>
                    </a:lnTo>
                    <a:close/>
                  </a:path>
                </a:pathLst>
              </a:custGeom>
              <a:solidFill>
                <a:srgbClr val="D5D5D5"/>
              </a:solidFill>
              <a:ln w="0" cap="flat" cmpd="sng" algn="ctr">
                <a:solidFill>
                  <a:srgbClr val="D5D5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20" name="Freeform 119"/>
              <p:cNvSpPr/>
              <p:nvPr/>
            </p:nvSpPr>
            <p:spPr>
              <a:xfrm>
                <a:off x="1964436" y="1488440"/>
                <a:ext cx="1017" cy="1906"/>
              </a:xfrm>
              <a:custGeom>
                <a:avLst/>
                <a:gdLst/>
                <a:ahLst/>
                <a:cxnLst/>
                <a:rect l="0" t="0" r="0" b="0"/>
                <a:pathLst>
                  <a:path w="1017" h="1906">
                    <a:moveTo>
                      <a:pt x="0" y="1016"/>
                    </a:moveTo>
                    <a:lnTo>
                      <a:pt x="1016" y="0"/>
                    </a:lnTo>
                    <a:lnTo>
                      <a:pt x="1016" y="1905"/>
                    </a:lnTo>
                    <a:close/>
                  </a:path>
                </a:pathLst>
              </a:custGeom>
              <a:solidFill>
                <a:srgbClr val="D8D8D8"/>
              </a:solidFill>
              <a:ln w="0" cap="flat" cmpd="sng" algn="ctr">
                <a:solidFill>
                  <a:srgbClr val="D8D8D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21" name="Freeform 120"/>
              <p:cNvSpPr/>
              <p:nvPr/>
            </p:nvSpPr>
            <p:spPr>
              <a:xfrm>
                <a:off x="1939925" y="1618107"/>
                <a:ext cx="24004" cy="24004"/>
              </a:xfrm>
              <a:custGeom>
                <a:avLst/>
                <a:gdLst/>
                <a:ahLst/>
                <a:cxnLst/>
                <a:rect l="0" t="0" r="0" b="0"/>
                <a:pathLst>
                  <a:path w="24004" h="24004">
                    <a:moveTo>
                      <a:pt x="0" y="24003"/>
                    </a:moveTo>
                    <a:lnTo>
                      <a:pt x="0" y="5207"/>
                    </a:lnTo>
                    <a:lnTo>
                      <a:pt x="3429" y="5207"/>
                    </a:lnTo>
                    <a:lnTo>
                      <a:pt x="11049" y="3810"/>
                    </a:lnTo>
                    <a:lnTo>
                      <a:pt x="17272" y="2794"/>
                    </a:lnTo>
                    <a:lnTo>
                      <a:pt x="21209" y="1397"/>
                    </a:lnTo>
                    <a:lnTo>
                      <a:pt x="24003" y="0"/>
                    </a:lnTo>
                    <a:lnTo>
                      <a:pt x="24003" y="24003"/>
                    </a:lnTo>
                    <a:close/>
                  </a:path>
                </a:pathLst>
              </a:custGeom>
              <a:solidFill>
                <a:srgbClr val="D8D8D8"/>
              </a:solidFill>
              <a:ln w="0" cap="flat" cmpd="sng" algn="ctr">
                <a:solidFill>
                  <a:srgbClr val="D8D8D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22" name="Freeform 121"/>
              <p:cNvSpPr/>
              <p:nvPr/>
            </p:nvSpPr>
            <p:spPr>
              <a:xfrm>
                <a:off x="1915414" y="1622933"/>
                <a:ext cx="24512" cy="19178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19178">
                    <a:moveTo>
                      <a:pt x="20701" y="19177"/>
                    </a:moveTo>
                    <a:lnTo>
                      <a:pt x="0" y="18669"/>
                    </a:lnTo>
                    <a:lnTo>
                      <a:pt x="0" y="0"/>
                    </a:lnTo>
                    <a:lnTo>
                      <a:pt x="1016" y="0"/>
                    </a:lnTo>
                    <a:lnTo>
                      <a:pt x="8636" y="381"/>
                    </a:lnTo>
                    <a:lnTo>
                      <a:pt x="16891" y="889"/>
                    </a:lnTo>
                    <a:lnTo>
                      <a:pt x="23114" y="381"/>
                    </a:lnTo>
                    <a:lnTo>
                      <a:pt x="24511" y="381"/>
                    </a:lnTo>
                    <a:lnTo>
                      <a:pt x="24003" y="19177"/>
                    </a:lnTo>
                    <a:close/>
                  </a:path>
                </a:pathLst>
              </a:custGeom>
              <a:solidFill>
                <a:srgbClr val="DBDBDB"/>
              </a:solidFill>
              <a:ln w="0" cap="flat" cmpd="sng" algn="ctr">
                <a:solidFill>
                  <a:srgbClr val="DBDBD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23" name="Freeform 122"/>
              <p:cNvSpPr/>
              <p:nvPr/>
            </p:nvSpPr>
            <p:spPr>
              <a:xfrm>
                <a:off x="1891919" y="1490345"/>
                <a:ext cx="6224" cy="6224"/>
              </a:xfrm>
              <a:custGeom>
                <a:avLst/>
                <a:gdLst/>
                <a:ahLst/>
                <a:cxnLst/>
                <a:rect l="0" t="0" r="0" b="0"/>
                <a:pathLst>
                  <a:path w="6224" h="6224">
                    <a:moveTo>
                      <a:pt x="0" y="0"/>
                    </a:moveTo>
                    <a:lnTo>
                      <a:pt x="2413" y="0"/>
                    </a:lnTo>
                    <a:lnTo>
                      <a:pt x="5334" y="508"/>
                    </a:lnTo>
                    <a:lnTo>
                      <a:pt x="6223" y="1905"/>
                    </a:lnTo>
                    <a:lnTo>
                      <a:pt x="2413" y="5334"/>
                    </a:lnTo>
                    <a:lnTo>
                      <a:pt x="0" y="6223"/>
                    </a:lnTo>
                    <a:close/>
                  </a:path>
                </a:pathLst>
              </a:custGeom>
              <a:solidFill>
                <a:srgbClr val="DEDEDE"/>
              </a:solidFill>
              <a:ln w="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24" name="Freeform 123"/>
              <p:cNvSpPr/>
              <p:nvPr/>
            </p:nvSpPr>
            <p:spPr>
              <a:xfrm>
                <a:off x="1891030" y="1604137"/>
                <a:ext cx="24385" cy="37974"/>
              </a:xfrm>
              <a:custGeom>
                <a:avLst/>
                <a:gdLst/>
                <a:ahLst/>
                <a:cxnLst/>
                <a:rect l="0" t="0" r="0" b="0"/>
                <a:pathLst>
                  <a:path w="24385" h="37974">
                    <a:moveTo>
                      <a:pt x="0" y="37973"/>
                    </a:moveTo>
                    <a:lnTo>
                      <a:pt x="381" y="0"/>
                    </a:lnTo>
                    <a:lnTo>
                      <a:pt x="1905" y="508"/>
                    </a:lnTo>
                    <a:lnTo>
                      <a:pt x="4699" y="2413"/>
                    </a:lnTo>
                    <a:lnTo>
                      <a:pt x="5715" y="4826"/>
                    </a:lnTo>
                    <a:lnTo>
                      <a:pt x="7112" y="10033"/>
                    </a:lnTo>
                    <a:lnTo>
                      <a:pt x="7620" y="12446"/>
                    </a:lnTo>
                    <a:lnTo>
                      <a:pt x="9525" y="14859"/>
                    </a:lnTo>
                    <a:lnTo>
                      <a:pt x="14351" y="16764"/>
                    </a:lnTo>
                    <a:lnTo>
                      <a:pt x="21590" y="18288"/>
                    </a:lnTo>
                    <a:lnTo>
                      <a:pt x="24384" y="18796"/>
                    </a:lnTo>
                    <a:lnTo>
                      <a:pt x="24003" y="37973"/>
                    </a:lnTo>
                    <a:close/>
                  </a:path>
                </a:pathLst>
              </a:custGeom>
              <a:solidFill>
                <a:srgbClr val="DEDEDE"/>
              </a:solidFill>
              <a:ln w="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25" name="Freeform 124"/>
              <p:cNvSpPr/>
              <p:nvPr/>
            </p:nvSpPr>
            <p:spPr>
              <a:xfrm>
                <a:off x="1868424" y="1466850"/>
                <a:ext cx="24512" cy="42292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42292">
                    <a:moveTo>
                      <a:pt x="508" y="0"/>
                    </a:moveTo>
                    <a:lnTo>
                      <a:pt x="4318" y="0"/>
                    </a:lnTo>
                    <a:lnTo>
                      <a:pt x="11049" y="508"/>
                    </a:lnTo>
                    <a:lnTo>
                      <a:pt x="13970" y="1905"/>
                    </a:lnTo>
                    <a:lnTo>
                      <a:pt x="14351" y="7239"/>
                    </a:lnTo>
                    <a:lnTo>
                      <a:pt x="18669" y="8636"/>
                    </a:lnTo>
                    <a:lnTo>
                      <a:pt x="20193" y="9652"/>
                    </a:lnTo>
                    <a:lnTo>
                      <a:pt x="19685" y="11049"/>
                    </a:lnTo>
                    <a:lnTo>
                      <a:pt x="18288" y="12446"/>
                    </a:lnTo>
                    <a:lnTo>
                      <a:pt x="12065" y="15875"/>
                    </a:lnTo>
                    <a:lnTo>
                      <a:pt x="5334" y="19685"/>
                    </a:lnTo>
                    <a:lnTo>
                      <a:pt x="10033" y="19177"/>
                    </a:lnTo>
                    <a:lnTo>
                      <a:pt x="13970" y="19177"/>
                    </a:lnTo>
                    <a:lnTo>
                      <a:pt x="17780" y="20193"/>
                    </a:lnTo>
                    <a:lnTo>
                      <a:pt x="20193" y="24003"/>
                    </a:lnTo>
                    <a:lnTo>
                      <a:pt x="24003" y="24003"/>
                    </a:lnTo>
                    <a:lnTo>
                      <a:pt x="24511" y="24003"/>
                    </a:lnTo>
                    <a:lnTo>
                      <a:pt x="24511" y="30226"/>
                    </a:lnTo>
                    <a:lnTo>
                      <a:pt x="23495" y="30734"/>
                    </a:lnTo>
                    <a:lnTo>
                      <a:pt x="18288" y="34544"/>
                    </a:lnTo>
                    <a:lnTo>
                      <a:pt x="21082" y="35560"/>
                    </a:lnTo>
                    <a:lnTo>
                      <a:pt x="22987" y="36957"/>
                    </a:lnTo>
                    <a:lnTo>
                      <a:pt x="21082" y="37465"/>
                    </a:lnTo>
                    <a:lnTo>
                      <a:pt x="19177" y="38481"/>
                    </a:lnTo>
                    <a:lnTo>
                      <a:pt x="10541" y="40386"/>
                    </a:lnTo>
                    <a:lnTo>
                      <a:pt x="1397" y="41783"/>
                    </a:lnTo>
                    <a:lnTo>
                      <a:pt x="0" y="42291"/>
                    </a:lnTo>
                    <a:close/>
                  </a:path>
                </a:pathLst>
              </a:custGeom>
              <a:solidFill>
                <a:srgbClr val="E1E1E1"/>
              </a:solidFill>
              <a:ln w="0" cap="flat" cmpd="sng" algn="ctr">
                <a:solidFill>
                  <a:srgbClr val="E1E1E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26" name="Freeform 125"/>
              <p:cNvSpPr/>
              <p:nvPr/>
            </p:nvSpPr>
            <p:spPr>
              <a:xfrm>
                <a:off x="1868424" y="1510538"/>
                <a:ext cx="8637" cy="13971"/>
              </a:xfrm>
              <a:custGeom>
                <a:avLst/>
                <a:gdLst/>
                <a:ahLst/>
                <a:cxnLst/>
                <a:rect l="0" t="0" r="0" b="0"/>
                <a:pathLst>
                  <a:path w="8637" h="13971">
                    <a:moveTo>
                      <a:pt x="0" y="0"/>
                    </a:moveTo>
                    <a:lnTo>
                      <a:pt x="1905" y="1397"/>
                    </a:lnTo>
                    <a:lnTo>
                      <a:pt x="4318" y="4318"/>
                    </a:lnTo>
                    <a:lnTo>
                      <a:pt x="2921" y="8636"/>
                    </a:lnTo>
                    <a:lnTo>
                      <a:pt x="7747" y="9144"/>
                    </a:lnTo>
                    <a:lnTo>
                      <a:pt x="8636" y="9652"/>
                    </a:lnTo>
                    <a:lnTo>
                      <a:pt x="6731" y="11049"/>
                    </a:lnTo>
                    <a:lnTo>
                      <a:pt x="2921" y="12954"/>
                    </a:lnTo>
                    <a:lnTo>
                      <a:pt x="0" y="13970"/>
                    </a:lnTo>
                    <a:close/>
                  </a:path>
                </a:pathLst>
              </a:custGeom>
              <a:solidFill>
                <a:srgbClr val="E1E1E1"/>
              </a:solidFill>
              <a:ln w="0" cap="flat" cmpd="sng" algn="ctr">
                <a:solidFill>
                  <a:srgbClr val="E1E1E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27" name="Freeform 126"/>
              <p:cNvSpPr/>
              <p:nvPr/>
            </p:nvSpPr>
            <p:spPr>
              <a:xfrm>
                <a:off x="1867408" y="1600327"/>
                <a:ext cx="24512" cy="41276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41276">
                    <a:moveTo>
                      <a:pt x="0" y="41275"/>
                    </a:moveTo>
                    <a:lnTo>
                      <a:pt x="0" y="0"/>
                    </a:lnTo>
                    <a:lnTo>
                      <a:pt x="1524" y="0"/>
                    </a:lnTo>
                    <a:lnTo>
                      <a:pt x="13462" y="1397"/>
                    </a:lnTo>
                    <a:lnTo>
                      <a:pt x="21717" y="2921"/>
                    </a:lnTo>
                    <a:lnTo>
                      <a:pt x="24511" y="3810"/>
                    </a:lnTo>
                    <a:lnTo>
                      <a:pt x="24003" y="41275"/>
                    </a:lnTo>
                    <a:close/>
                  </a:path>
                </a:pathLst>
              </a:custGeom>
              <a:solidFill>
                <a:srgbClr val="E1E1E1"/>
              </a:solidFill>
              <a:ln w="0" cap="flat" cmpd="sng" algn="ctr">
                <a:solidFill>
                  <a:srgbClr val="E1E1E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28" name="Freeform 127"/>
              <p:cNvSpPr/>
              <p:nvPr/>
            </p:nvSpPr>
            <p:spPr>
              <a:xfrm>
                <a:off x="1843913" y="1464945"/>
                <a:ext cx="25020" cy="69597"/>
              </a:xfrm>
              <a:custGeom>
                <a:avLst/>
                <a:gdLst/>
                <a:ahLst/>
                <a:cxnLst/>
                <a:rect l="0" t="0" r="0" b="0"/>
                <a:pathLst>
                  <a:path w="25020" h="69597">
                    <a:moveTo>
                      <a:pt x="508" y="2921"/>
                    </a:moveTo>
                    <a:lnTo>
                      <a:pt x="6731" y="508"/>
                    </a:lnTo>
                    <a:lnTo>
                      <a:pt x="14859" y="0"/>
                    </a:lnTo>
                    <a:lnTo>
                      <a:pt x="23114" y="1905"/>
                    </a:lnTo>
                    <a:lnTo>
                      <a:pt x="25019" y="1905"/>
                    </a:lnTo>
                    <a:lnTo>
                      <a:pt x="24511" y="43688"/>
                    </a:lnTo>
                    <a:lnTo>
                      <a:pt x="21209" y="44704"/>
                    </a:lnTo>
                    <a:lnTo>
                      <a:pt x="24003" y="45085"/>
                    </a:lnTo>
                    <a:lnTo>
                      <a:pt x="24511" y="46101"/>
                    </a:lnTo>
                    <a:lnTo>
                      <a:pt x="24511" y="59055"/>
                    </a:lnTo>
                    <a:lnTo>
                      <a:pt x="22606" y="59944"/>
                    </a:lnTo>
                    <a:lnTo>
                      <a:pt x="13462" y="62865"/>
                    </a:lnTo>
                    <a:lnTo>
                      <a:pt x="6731" y="64262"/>
                    </a:lnTo>
                    <a:lnTo>
                      <a:pt x="8636" y="65786"/>
                    </a:lnTo>
                    <a:lnTo>
                      <a:pt x="7747" y="67183"/>
                    </a:lnTo>
                    <a:lnTo>
                      <a:pt x="4826" y="68707"/>
                    </a:lnTo>
                    <a:lnTo>
                      <a:pt x="508" y="69596"/>
                    </a:lnTo>
                    <a:lnTo>
                      <a:pt x="0" y="69596"/>
                    </a:lnTo>
                    <a:close/>
                  </a:path>
                </a:pathLst>
              </a:custGeom>
              <a:solidFill>
                <a:srgbClr val="E4E4E4"/>
              </a:solidFill>
              <a:ln w="0" cap="flat" cmpd="sng" algn="ctr">
                <a:solidFill>
                  <a:srgbClr val="E4E4E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29" name="Freeform 128"/>
              <p:cNvSpPr/>
              <p:nvPr/>
            </p:nvSpPr>
            <p:spPr>
              <a:xfrm>
                <a:off x="1843024" y="1600835"/>
                <a:ext cx="24385" cy="40768"/>
              </a:xfrm>
              <a:custGeom>
                <a:avLst/>
                <a:gdLst/>
                <a:ahLst/>
                <a:cxnLst/>
                <a:rect l="0" t="0" r="0" b="0"/>
                <a:pathLst>
                  <a:path w="24385" h="40768">
                    <a:moveTo>
                      <a:pt x="0" y="40767"/>
                    </a:moveTo>
                    <a:lnTo>
                      <a:pt x="508" y="18669"/>
                    </a:lnTo>
                    <a:lnTo>
                      <a:pt x="889" y="18669"/>
                    </a:lnTo>
                    <a:lnTo>
                      <a:pt x="4826" y="17272"/>
                    </a:lnTo>
                    <a:lnTo>
                      <a:pt x="7620" y="14351"/>
                    </a:lnTo>
                    <a:lnTo>
                      <a:pt x="11049" y="8128"/>
                    </a:lnTo>
                    <a:lnTo>
                      <a:pt x="14351" y="2413"/>
                    </a:lnTo>
                    <a:lnTo>
                      <a:pt x="16764" y="889"/>
                    </a:lnTo>
                    <a:lnTo>
                      <a:pt x="20066" y="0"/>
                    </a:lnTo>
                    <a:lnTo>
                      <a:pt x="24384" y="0"/>
                    </a:lnTo>
                    <a:lnTo>
                      <a:pt x="24384" y="40767"/>
                    </a:lnTo>
                    <a:close/>
                  </a:path>
                </a:pathLst>
              </a:custGeom>
              <a:solidFill>
                <a:srgbClr val="E4E4E4"/>
              </a:solidFill>
              <a:ln w="0" cap="flat" cmpd="sng" algn="ctr">
                <a:solidFill>
                  <a:srgbClr val="E4E4E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30" name="Freeform 129"/>
              <p:cNvSpPr/>
              <p:nvPr/>
            </p:nvSpPr>
            <p:spPr>
              <a:xfrm>
                <a:off x="1821434" y="1401572"/>
                <a:ext cx="17273" cy="48515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48515">
                    <a:moveTo>
                      <a:pt x="0" y="0"/>
                    </a:moveTo>
                    <a:lnTo>
                      <a:pt x="2794" y="1397"/>
                    </a:lnTo>
                    <a:lnTo>
                      <a:pt x="8636" y="6223"/>
                    </a:lnTo>
                    <a:lnTo>
                      <a:pt x="11430" y="12065"/>
                    </a:lnTo>
                    <a:lnTo>
                      <a:pt x="14859" y="11557"/>
                    </a:lnTo>
                    <a:lnTo>
                      <a:pt x="17272" y="12065"/>
                    </a:lnTo>
                    <a:lnTo>
                      <a:pt x="17272" y="13462"/>
                    </a:lnTo>
                    <a:lnTo>
                      <a:pt x="15748" y="15875"/>
                    </a:lnTo>
                    <a:lnTo>
                      <a:pt x="11430" y="21590"/>
                    </a:lnTo>
                    <a:lnTo>
                      <a:pt x="7620" y="26416"/>
                    </a:lnTo>
                    <a:lnTo>
                      <a:pt x="12446" y="26416"/>
                    </a:lnTo>
                    <a:lnTo>
                      <a:pt x="14351" y="26924"/>
                    </a:lnTo>
                    <a:lnTo>
                      <a:pt x="13843" y="28321"/>
                    </a:lnTo>
                    <a:lnTo>
                      <a:pt x="12446" y="30734"/>
                    </a:lnTo>
                    <a:lnTo>
                      <a:pt x="6731" y="34544"/>
                    </a:lnTo>
                    <a:lnTo>
                      <a:pt x="2413" y="38862"/>
                    </a:lnTo>
                    <a:lnTo>
                      <a:pt x="6223" y="38481"/>
                    </a:lnTo>
                    <a:lnTo>
                      <a:pt x="7620" y="38862"/>
                    </a:lnTo>
                    <a:lnTo>
                      <a:pt x="7620" y="41275"/>
                    </a:lnTo>
                    <a:lnTo>
                      <a:pt x="4318" y="44704"/>
                    </a:lnTo>
                    <a:lnTo>
                      <a:pt x="0" y="48514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31" name="Freeform 130"/>
              <p:cNvSpPr/>
              <p:nvPr/>
            </p:nvSpPr>
            <p:spPr>
              <a:xfrm>
                <a:off x="1820418" y="1454912"/>
                <a:ext cx="2414" cy="5716"/>
              </a:xfrm>
              <a:custGeom>
                <a:avLst/>
                <a:gdLst/>
                <a:ahLst/>
                <a:cxnLst/>
                <a:rect l="0" t="0" r="0" b="0"/>
                <a:pathLst>
                  <a:path w="2414" h="5716">
                    <a:moveTo>
                      <a:pt x="1016" y="0"/>
                    </a:moveTo>
                    <a:lnTo>
                      <a:pt x="2413" y="1397"/>
                    </a:lnTo>
                    <a:lnTo>
                      <a:pt x="1905" y="3810"/>
                    </a:lnTo>
                    <a:lnTo>
                      <a:pt x="0" y="5715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32" name="Freeform 131"/>
              <p:cNvSpPr/>
              <p:nvPr/>
            </p:nvSpPr>
            <p:spPr>
              <a:xfrm>
                <a:off x="1819910" y="1467866"/>
                <a:ext cx="25020" cy="70994"/>
              </a:xfrm>
              <a:custGeom>
                <a:avLst/>
                <a:gdLst/>
                <a:ahLst/>
                <a:cxnLst/>
                <a:rect l="0" t="0" r="0" b="0"/>
                <a:pathLst>
                  <a:path w="25020" h="70994">
                    <a:moveTo>
                      <a:pt x="508" y="3302"/>
                    </a:moveTo>
                    <a:lnTo>
                      <a:pt x="8636" y="1397"/>
                    </a:lnTo>
                    <a:lnTo>
                      <a:pt x="25019" y="0"/>
                    </a:lnTo>
                    <a:lnTo>
                      <a:pt x="24511" y="66675"/>
                    </a:lnTo>
                    <a:lnTo>
                      <a:pt x="17272" y="68072"/>
                    </a:lnTo>
                    <a:lnTo>
                      <a:pt x="0" y="70993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33" name="Freeform 132"/>
              <p:cNvSpPr/>
              <p:nvPr/>
            </p:nvSpPr>
            <p:spPr>
              <a:xfrm>
                <a:off x="1819529" y="1541272"/>
                <a:ext cx="13844" cy="28322"/>
              </a:xfrm>
              <a:custGeom>
                <a:avLst/>
                <a:gdLst/>
                <a:ahLst/>
                <a:cxnLst/>
                <a:rect l="0" t="0" r="0" b="0"/>
                <a:pathLst>
                  <a:path w="13844" h="28322">
                    <a:moveTo>
                      <a:pt x="381" y="0"/>
                    </a:moveTo>
                    <a:lnTo>
                      <a:pt x="3302" y="508"/>
                    </a:lnTo>
                    <a:lnTo>
                      <a:pt x="10541" y="2413"/>
                    </a:lnTo>
                    <a:lnTo>
                      <a:pt x="13843" y="4318"/>
                    </a:lnTo>
                    <a:lnTo>
                      <a:pt x="12446" y="8636"/>
                    </a:lnTo>
                    <a:lnTo>
                      <a:pt x="9017" y="11049"/>
                    </a:lnTo>
                    <a:lnTo>
                      <a:pt x="4699" y="14351"/>
                    </a:lnTo>
                    <a:lnTo>
                      <a:pt x="10541" y="17272"/>
                    </a:lnTo>
                    <a:lnTo>
                      <a:pt x="12446" y="19685"/>
                    </a:lnTo>
                    <a:lnTo>
                      <a:pt x="10033" y="22606"/>
                    </a:lnTo>
                    <a:lnTo>
                      <a:pt x="5207" y="25400"/>
                    </a:lnTo>
                    <a:lnTo>
                      <a:pt x="0" y="28321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34" name="Freeform 133"/>
              <p:cNvSpPr/>
              <p:nvPr/>
            </p:nvSpPr>
            <p:spPr>
              <a:xfrm>
                <a:off x="1819021" y="1617599"/>
                <a:ext cx="24512" cy="24004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4004">
                    <a:moveTo>
                      <a:pt x="0" y="24003"/>
                    </a:moveTo>
                    <a:lnTo>
                      <a:pt x="508" y="8128"/>
                    </a:lnTo>
                    <a:lnTo>
                      <a:pt x="3810" y="6731"/>
                    </a:lnTo>
                    <a:lnTo>
                      <a:pt x="6223" y="3302"/>
                    </a:lnTo>
                    <a:lnTo>
                      <a:pt x="8636" y="0"/>
                    </a:lnTo>
                    <a:lnTo>
                      <a:pt x="16256" y="1905"/>
                    </a:lnTo>
                    <a:lnTo>
                      <a:pt x="22098" y="2413"/>
                    </a:lnTo>
                    <a:lnTo>
                      <a:pt x="24511" y="1905"/>
                    </a:lnTo>
                    <a:lnTo>
                      <a:pt x="24511" y="24003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35" name="Freeform 134"/>
              <p:cNvSpPr/>
              <p:nvPr/>
            </p:nvSpPr>
            <p:spPr>
              <a:xfrm>
                <a:off x="1795526" y="1393952"/>
                <a:ext cx="25401" cy="203455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203455">
                    <a:moveTo>
                      <a:pt x="1905" y="0"/>
                    </a:moveTo>
                    <a:lnTo>
                      <a:pt x="3810" y="381"/>
                    </a:lnTo>
                    <a:lnTo>
                      <a:pt x="22987" y="6223"/>
                    </a:lnTo>
                    <a:lnTo>
                      <a:pt x="25400" y="8128"/>
                    </a:lnTo>
                    <a:lnTo>
                      <a:pt x="25400" y="56134"/>
                    </a:lnTo>
                    <a:lnTo>
                      <a:pt x="22987" y="58547"/>
                    </a:lnTo>
                    <a:lnTo>
                      <a:pt x="21082" y="60452"/>
                    </a:lnTo>
                    <a:lnTo>
                      <a:pt x="24003" y="60452"/>
                    </a:lnTo>
                    <a:lnTo>
                      <a:pt x="25400" y="60960"/>
                    </a:lnTo>
                    <a:lnTo>
                      <a:pt x="24892" y="66675"/>
                    </a:lnTo>
                    <a:lnTo>
                      <a:pt x="24384" y="67691"/>
                    </a:lnTo>
                    <a:lnTo>
                      <a:pt x="19177" y="74295"/>
                    </a:lnTo>
                    <a:lnTo>
                      <a:pt x="16764" y="77724"/>
                    </a:lnTo>
                    <a:lnTo>
                      <a:pt x="15748" y="79629"/>
                    </a:lnTo>
                    <a:lnTo>
                      <a:pt x="24892" y="77724"/>
                    </a:lnTo>
                    <a:lnTo>
                      <a:pt x="24384" y="145415"/>
                    </a:lnTo>
                    <a:lnTo>
                      <a:pt x="24003" y="145415"/>
                    </a:lnTo>
                    <a:lnTo>
                      <a:pt x="16256" y="146304"/>
                    </a:lnTo>
                    <a:lnTo>
                      <a:pt x="10922" y="146812"/>
                    </a:lnTo>
                    <a:lnTo>
                      <a:pt x="19685" y="147320"/>
                    </a:lnTo>
                    <a:lnTo>
                      <a:pt x="24384" y="147828"/>
                    </a:lnTo>
                    <a:lnTo>
                      <a:pt x="24003" y="175641"/>
                    </a:lnTo>
                    <a:lnTo>
                      <a:pt x="21082" y="177546"/>
                    </a:lnTo>
                    <a:lnTo>
                      <a:pt x="12446" y="181864"/>
                    </a:lnTo>
                    <a:lnTo>
                      <a:pt x="4699" y="187579"/>
                    </a:lnTo>
                    <a:lnTo>
                      <a:pt x="381" y="193421"/>
                    </a:lnTo>
                    <a:lnTo>
                      <a:pt x="381" y="196723"/>
                    </a:lnTo>
                    <a:lnTo>
                      <a:pt x="2286" y="200660"/>
                    </a:lnTo>
                    <a:lnTo>
                      <a:pt x="0" y="203454"/>
                    </a:lnTo>
                    <a:close/>
                  </a:path>
                </a:pathLst>
              </a:custGeom>
              <a:solidFill>
                <a:srgbClr val="EAEAEA"/>
              </a:solidFill>
              <a:ln w="0" cap="flat" cmpd="sng" algn="ctr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36" name="Freeform 135"/>
              <p:cNvSpPr/>
              <p:nvPr/>
            </p:nvSpPr>
            <p:spPr>
              <a:xfrm>
                <a:off x="1795018" y="1619504"/>
                <a:ext cx="24512" cy="22099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2099">
                    <a:moveTo>
                      <a:pt x="0" y="22098"/>
                    </a:moveTo>
                    <a:lnTo>
                      <a:pt x="0" y="0"/>
                    </a:lnTo>
                    <a:lnTo>
                      <a:pt x="1397" y="1397"/>
                    </a:lnTo>
                    <a:lnTo>
                      <a:pt x="6731" y="5334"/>
                    </a:lnTo>
                    <a:lnTo>
                      <a:pt x="12954" y="7239"/>
                    </a:lnTo>
                    <a:lnTo>
                      <a:pt x="18669" y="7747"/>
                    </a:lnTo>
                    <a:lnTo>
                      <a:pt x="24511" y="6731"/>
                    </a:lnTo>
                    <a:lnTo>
                      <a:pt x="24511" y="6223"/>
                    </a:lnTo>
                    <a:lnTo>
                      <a:pt x="24003" y="22098"/>
                    </a:lnTo>
                    <a:close/>
                  </a:path>
                </a:pathLst>
              </a:custGeom>
              <a:solidFill>
                <a:srgbClr val="EAEAEA"/>
              </a:solidFill>
              <a:ln w="0" cap="flat" cmpd="sng" algn="ctr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37" name="Freeform 136"/>
              <p:cNvSpPr/>
              <p:nvPr/>
            </p:nvSpPr>
            <p:spPr>
              <a:xfrm>
                <a:off x="1771523" y="1390523"/>
                <a:ext cx="26290" cy="251080"/>
              </a:xfrm>
              <a:custGeom>
                <a:avLst/>
                <a:gdLst/>
                <a:ahLst/>
                <a:cxnLst/>
                <a:rect l="0" t="0" r="0" b="0"/>
                <a:pathLst>
                  <a:path w="26290" h="251080">
                    <a:moveTo>
                      <a:pt x="24384" y="251079"/>
                    </a:moveTo>
                    <a:lnTo>
                      <a:pt x="4699" y="251079"/>
                    </a:lnTo>
                    <a:lnTo>
                      <a:pt x="0" y="251079"/>
                    </a:lnTo>
                    <a:lnTo>
                      <a:pt x="1905" y="0"/>
                    </a:lnTo>
                    <a:lnTo>
                      <a:pt x="4699" y="0"/>
                    </a:lnTo>
                    <a:lnTo>
                      <a:pt x="22479" y="2413"/>
                    </a:lnTo>
                    <a:lnTo>
                      <a:pt x="26289" y="3429"/>
                    </a:lnTo>
                    <a:lnTo>
                      <a:pt x="24384" y="206883"/>
                    </a:lnTo>
                    <a:lnTo>
                      <a:pt x="22987" y="208407"/>
                    </a:lnTo>
                    <a:lnTo>
                      <a:pt x="20574" y="214122"/>
                    </a:lnTo>
                    <a:lnTo>
                      <a:pt x="19685" y="218948"/>
                    </a:lnTo>
                    <a:lnTo>
                      <a:pt x="20574" y="223647"/>
                    </a:lnTo>
                    <a:lnTo>
                      <a:pt x="22987" y="227965"/>
                    </a:lnTo>
                    <a:lnTo>
                      <a:pt x="24384" y="228981"/>
                    </a:lnTo>
                    <a:close/>
                  </a:path>
                </a:pathLst>
              </a:custGeom>
              <a:solidFill>
                <a:srgbClr val="EDEDED"/>
              </a:solidFill>
              <a:ln w="0" cap="flat" cmpd="sng" algn="ctr">
                <a:solidFill>
                  <a:srgbClr val="EDEDE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38" name="Freeform 137"/>
              <p:cNvSpPr/>
              <p:nvPr/>
            </p:nvSpPr>
            <p:spPr>
              <a:xfrm>
                <a:off x="1747012" y="1389634"/>
                <a:ext cx="25909" cy="251461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51461">
                    <a:moveTo>
                      <a:pt x="2413" y="0"/>
                    </a:moveTo>
                    <a:lnTo>
                      <a:pt x="9144" y="0"/>
                    </a:lnTo>
                    <a:lnTo>
                      <a:pt x="25908" y="381"/>
                    </a:lnTo>
                    <a:lnTo>
                      <a:pt x="24003" y="25146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F0F0F0"/>
              </a:solidFill>
              <a:ln w="0" cap="flat" cmpd="sng" algn="ctr">
                <a:solidFill>
                  <a:srgbClr val="F0F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39" name="Freeform 138"/>
              <p:cNvSpPr/>
              <p:nvPr/>
            </p:nvSpPr>
            <p:spPr>
              <a:xfrm>
                <a:off x="1723517" y="1390015"/>
                <a:ext cx="25909" cy="251588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51588">
                    <a:moveTo>
                      <a:pt x="0" y="224663"/>
                    </a:moveTo>
                    <a:lnTo>
                      <a:pt x="5207" y="202184"/>
                    </a:lnTo>
                    <a:lnTo>
                      <a:pt x="2413" y="197358"/>
                    </a:lnTo>
                    <a:lnTo>
                      <a:pt x="381" y="195834"/>
                    </a:lnTo>
                    <a:lnTo>
                      <a:pt x="2413" y="3429"/>
                    </a:lnTo>
                    <a:lnTo>
                      <a:pt x="4318" y="3429"/>
                    </a:lnTo>
                    <a:lnTo>
                      <a:pt x="11938" y="1016"/>
                    </a:lnTo>
                    <a:lnTo>
                      <a:pt x="24384" y="0"/>
                    </a:lnTo>
                    <a:lnTo>
                      <a:pt x="25908" y="0"/>
                    </a:lnTo>
                    <a:lnTo>
                      <a:pt x="24003" y="251587"/>
                    </a:lnTo>
                    <a:lnTo>
                      <a:pt x="0" y="251587"/>
                    </a:lnTo>
                    <a:close/>
                  </a:path>
                </a:pathLst>
              </a:custGeom>
              <a:solidFill>
                <a:srgbClr val="F3F3F3"/>
              </a:solidFill>
              <a:ln w="0" cap="flat" cmpd="sng" algn="ctr">
                <a:solidFill>
                  <a:srgbClr val="F3F3F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40" name="Freeform 139"/>
              <p:cNvSpPr/>
              <p:nvPr/>
            </p:nvSpPr>
            <p:spPr>
              <a:xfrm>
                <a:off x="1699514" y="1392936"/>
                <a:ext cx="25401" cy="192914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192914">
                    <a:moveTo>
                      <a:pt x="22987" y="191516"/>
                    </a:moveTo>
                    <a:lnTo>
                      <a:pt x="12954" y="185801"/>
                    </a:lnTo>
                    <a:lnTo>
                      <a:pt x="1905" y="179959"/>
                    </a:lnTo>
                    <a:lnTo>
                      <a:pt x="0" y="179070"/>
                    </a:lnTo>
                    <a:lnTo>
                      <a:pt x="0" y="148844"/>
                    </a:lnTo>
                    <a:lnTo>
                      <a:pt x="6223" y="148336"/>
                    </a:lnTo>
                    <a:lnTo>
                      <a:pt x="14859" y="147828"/>
                    </a:lnTo>
                    <a:lnTo>
                      <a:pt x="9525" y="147320"/>
                    </a:lnTo>
                    <a:lnTo>
                      <a:pt x="1905" y="146431"/>
                    </a:lnTo>
                    <a:lnTo>
                      <a:pt x="0" y="145923"/>
                    </a:lnTo>
                    <a:lnTo>
                      <a:pt x="889" y="78740"/>
                    </a:lnTo>
                    <a:lnTo>
                      <a:pt x="9525" y="80645"/>
                    </a:lnTo>
                    <a:lnTo>
                      <a:pt x="9017" y="78740"/>
                    </a:lnTo>
                    <a:lnTo>
                      <a:pt x="7112" y="75311"/>
                    </a:lnTo>
                    <a:lnTo>
                      <a:pt x="1905" y="68707"/>
                    </a:lnTo>
                    <a:lnTo>
                      <a:pt x="889" y="68199"/>
                    </a:lnTo>
                    <a:lnTo>
                      <a:pt x="889" y="61976"/>
                    </a:lnTo>
                    <a:lnTo>
                      <a:pt x="2413" y="61468"/>
                    </a:lnTo>
                    <a:lnTo>
                      <a:pt x="4699" y="61468"/>
                    </a:lnTo>
                    <a:lnTo>
                      <a:pt x="3302" y="59563"/>
                    </a:lnTo>
                    <a:lnTo>
                      <a:pt x="889" y="57658"/>
                    </a:lnTo>
                    <a:lnTo>
                      <a:pt x="1905" y="5334"/>
                    </a:lnTo>
                    <a:lnTo>
                      <a:pt x="5207" y="3429"/>
                    </a:lnTo>
                    <a:lnTo>
                      <a:pt x="19685" y="508"/>
                    </a:lnTo>
                    <a:lnTo>
                      <a:pt x="25400" y="0"/>
                    </a:lnTo>
                    <a:lnTo>
                      <a:pt x="24003" y="192913"/>
                    </a:lnTo>
                    <a:close/>
                  </a:path>
                </a:pathLst>
              </a:custGeom>
              <a:solidFill>
                <a:srgbClr val="F6F6F6"/>
              </a:solidFill>
              <a:ln w="0" cap="flat" cmpd="sng" algn="ctr">
                <a:solidFill>
                  <a:srgbClr val="F6F6F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41" name="Freeform 140"/>
              <p:cNvSpPr/>
              <p:nvPr/>
            </p:nvSpPr>
            <p:spPr>
              <a:xfrm>
                <a:off x="1699006" y="1614678"/>
                <a:ext cx="24512" cy="26925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6925">
                    <a:moveTo>
                      <a:pt x="0" y="16383"/>
                    </a:moveTo>
                    <a:lnTo>
                      <a:pt x="5207" y="15367"/>
                    </a:lnTo>
                    <a:lnTo>
                      <a:pt x="21082" y="11557"/>
                    </a:lnTo>
                    <a:lnTo>
                      <a:pt x="24511" y="0"/>
                    </a:lnTo>
                    <a:lnTo>
                      <a:pt x="24003" y="26924"/>
                    </a:lnTo>
                    <a:lnTo>
                      <a:pt x="0" y="26924"/>
                    </a:lnTo>
                    <a:close/>
                  </a:path>
                </a:pathLst>
              </a:custGeom>
              <a:solidFill>
                <a:srgbClr val="F6F6F6"/>
              </a:solidFill>
              <a:ln w="0" cap="flat" cmpd="sng" algn="ctr">
                <a:solidFill>
                  <a:srgbClr val="F6F6F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42" name="Freeform 141"/>
              <p:cNvSpPr/>
              <p:nvPr/>
            </p:nvSpPr>
            <p:spPr>
              <a:xfrm>
                <a:off x="1682623" y="1398651"/>
                <a:ext cx="18289" cy="51944"/>
              </a:xfrm>
              <a:custGeom>
                <a:avLst/>
                <a:gdLst/>
                <a:ahLst/>
                <a:cxnLst/>
                <a:rect l="0" t="0" r="0" b="0"/>
                <a:pathLst>
                  <a:path w="18289" h="51944">
                    <a:moveTo>
                      <a:pt x="17272" y="51435"/>
                    </a:moveTo>
                    <a:lnTo>
                      <a:pt x="12954" y="48006"/>
                    </a:lnTo>
                    <a:lnTo>
                      <a:pt x="9144" y="44704"/>
                    </a:lnTo>
                    <a:lnTo>
                      <a:pt x="9144" y="42799"/>
                    </a:lnTo>
                    <a:lnTo>
                      <a:pt x="11557" y="42291"/>
                    </a:lnTo>
                    <a:lnTo>
                      <a:pt x="14986" y="42291"/>
                    </a:lnTo>
                    <a:lnTo>
                      <a:pt x="10668" y="38481"/>
                    </a:lnTo>
                    <a:lnTo>
                      <a:pt x="5334" y="34163"/>
                    </a:lnTo>
                    <a:lnTo>
                      <a:pt x="2921" y="32258"/>
                    </a:lnTo>
                    <a:lnTo>
                      <a:pt x="2413" y="30353"/>
                    </a:lnTo>
                    <a:lnTo>
                      <a:pt x="4318" y="29845"/>
                    </a:lnTo>
                    <a:lnTo>
                      <a:pt x="9144" y="29845"/>
                    </a:lnTo>
                    <a:lnTo>
                      <a:pt x="6350" y="25019"/>
                    </a:lnTo>
                    <a:lnTo>
                      <a:pt x="1524" y="19304"/>
                    </a:lnTo>
                    <a:lnTo>
                      <a:pt x="0" y="17399"/>
                    </a:lnTo>
                    <a:lnTo>
                      <a:pt x="0" y="15875"/>
                    </a:lnTo>
                    <a:lnTo>
                      <a:pt x="1905" y="14986"/>
                    </a:lnTo>
                    <a:lnTo>
                      <a:pt x="6350" y="15875"/>
                    </a:lnTo>
                    <a:lnTo>
                      <a:pt x="8636" y="7239"/>
                    </a:lnTo>
                    <a:lnTo>
                      <a:pt x="16891" y="1016"/>
                    </a:lnTo>
                    <a:lnTo>
                      <a:pt x="18288" y="0"/>
                    </a:lnTo>
                    <a:lnTo>
                      <a:pt x="18288" y="51943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43" name="Freeform 142"/>
              <p:cNvSpPr/>
              <p:nvPr/>
            </p:nvSpPr>
            <p:spPr>
              <a:xfrm>
                <a:off x="1698498" y="1454912"/>
                <a:ext cx="2414" cy="6224"/>
              </a:xfrm>
              <a:custGeom>
                <a:avLst/>
                <a:gdLst/>
                <a:ahLst/>
                <a:cxnLst/>
                <a:rect l="0" t="0" r="0" b="0"/>
                <a:pathLst>
                  <a:path w="2414" h="6224">
                    <a:moveTo>
                      <a:pt x="1016" y="4318"/>
                    </a:moveTo>
                    <a:lnTo>
                      <a:pt x="0" y="1905"/>
                    </a:lnTo>
                    <a:lnTo>
                      <a:pt x="1397" y="0"/>
                    </a:lnTo>
                    <a:lnTo>
                      <a:pt x="2413" y="0"/>
                    </a:lnTo>
                    <a:lnTo>
                      <a:pt x="1905" y="6223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44" name="Freeform 143"/>
              <p:cNvSpPr/>
              <p:nvPr/>
            </p:nvSpPr>
            <p:spPr>
              <a:xfrm>
                <a:off x="1675511" y="1468755"/>
                <a:ext cx="24893" cy="70613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70613">
                    <a:moveTo>
                      <a:pt x="8636" y="68199"/>
                    </a:moveTo>
                    <a:lnTo>
                      <a:pt x="889" y="66294"/>
                    </a:lnTo>
                    <a:lnTo>
                      <a:pt x="0" y="65786"/>
                    </a:lnTo>
                    <a:lnTo>
                      <a:pt x="889" y="0"/>
                    </a:lnTo>
                    <a:lnTo>
                      <a:pt x="16764" y="1016"/>
                    </a:lnTo>
                    <a:lnTo>
                      <a:pt x="24892" y="2921"/>
                    </a:lnTo>
                    <a:lnTo>
                      <a:pt x="24384" y="70612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1688465" y="1542288"/>
                <a:ext cx="11431" cy="29719"/>
              </a:xfrm>
              <a:custGeom>
                <a:avLst/>
                <a:gdLst/>
                <a:ahLst/>
                <a:cxnLst/>
                <a:rect l="0" t="0" r="0" b="0"/>
                <a:pathLst>
                  <a:path w="11431" h="29719">
                    <a:moveTo>
                      <a:pt x="8636" y="28321"/>
                    </a:moveTo>
                    <a:lnTo>
                      <a:pt x="2794" y="24384"/>
                    </a:lnTo>
                    <a:lnTo>
                      <a:pt x="508" y="21082"/>
                    </a:lnTo>
                    <a:lnTo>
                      <a:pt x="1905" y="17272"/>
                    </a:lnTo>
                    <a:lnTo>
                      <a:pt x="8128" y="13335"/>
                    </a:lnTo>
                    <a:lnTo>
                      <a:pt x="3810" y="10922"/>
                    </a:lnTo>
                    <a:lnTo>
                      <a:pt x="1397" y="8128"/>
                    </a:lnTo>
                    <a:lnTo>
                      <a:pt x="0" y="4318"/>
                    </a:lnTo>
                    <a:lnTo>
                      <a:pt x="2413" y="1905"/>
                    </a:lnTo>
                    <a:lnTo>
                      <a:pt x="10541" y="381"/>
                    </a:lnTo>
                    <a:lnTo>
                      <a:pt x="11430" y="0"/>
                    </a:lnTo>
                    <a:lnTo>
                      <a:pt x="11049" y="29718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46" name="Freeform 145"/>
              <p:cNvSpPr/>
              <p:nvPr/>
            </p:nvSpPr>
            <p:spPr>
              <a:xfrm>
                <a:off x="1675003" y="1613281"/>
                <a:ext cx="24512" cy="28830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8830">
                    <a:moveTo>
                      <a:pt x="0" y="508"/>
                    </a:moveTo>
                    <a:lnTo>
                      <a:pt x="2921" y="0"/>
                    </a:lnTo>
                    <a:lnTo>
                      <a:pt x="5207" y="10033"/>
                    </a:lnTo>
                    <a:lnTo>
                      <a:pt x="9525" y="15875"/>
                    </a:lnTo>
                    <a:lnTo>
                      <a:pt x="15367" y="18669"/>
                    </a:lnTo>
                    <a:lnTo>
                      <a:pt x="22098" y="18669"/>
                    </a:lnTo>
                    <a:lnTo>
                      <a:pt x="24511" y="18288"/>
                    </a:lnTo>
                    <a:lnTo>
                      <a:pt x="24003" y="28829"/>
                    </a:lnTo>
                    <a:lnTo>
                      <a:pt x="20574" y="28829"/>
                    </a:lnTo>
                    <a:lnTo>
                      <a:pt x="0" y="28829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47" name="Freeform 146"/>
              <p:cNvSpPr/>
              <p:nvPr/>
            </p:nvSpPr>
            <p:spPr>
              <a:xfrm>
                <a:off x="1651508" y="1464945"/>
                <a:ext cx="24893" cy="69597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69597">
                    <a:moveTo>
                      <a:pt x="21590" y="68707"/>
                    </a:moveTo>
                    <a:lnTo>
                      <a:pt x="17272" y="66294"/>
                    </a:lnTo>
                    <a:lnTo>
                      <a:pt x="17272" y="65278"/>
                    </a:lnTo>
                    <a:lnTo>
                      <a:pt x="18669" y="64262"/>
                    </a:lnTo>
                    <a:lnTo>
                      <a:pt x="11938" y="62865"/>
                    </a:lnTo>
                    <a:lnTo>
                      <a:pt x="3302" y="59944"/>
                    </a:lnTo>
                    <a:lnTo>
                      <a:pt x="0" y="59055"/>
                    </a:lnTo>
                    <a:lnTo>
                      <a:pt x="381" y="46609"/>
                    </a:lnTo>
                    <a:lnTo>
                      <a:pt x="1905" y="45085"/>
                    </a:lnTo>
                    <a:lnTo>
                      <a:pt x="4318" y="44704"/>
                    </a:lnTo>
                    <a:lnTo>
                      <a:pt x="381" y="43688"/>
                    </a:lnTo>
                    <a:lnTo>
                      <a:pt x="381" y="1905"/>
                    </a:lnTo>
                    <a:lnTo>
                      <a:pt x="2794" y="1905"/>
                    </a:lnTo>
                    <a:lnTo>
                      <a:pt x="10541" y="0"/>
                    </a:lnTo>
                    <a:lnTo>
                      <a:pt x="19177" y="508"/>
                    </a:lnTo>
                    <a:lnTo>
                      <a:pt x="24892" y="2921"/>
                    </a:lnTo>
                    <a:lnTo>
                      <a:pt x="24384" y="69596"/>
                    </a:lnTo>
                    <a:close/>
                  </a:path>
                </a:pathLst>
              </a:custGeom>
              <a:solidFill>
                <a:srgbClr val="FCFCFC"/>
              </a:solidFill>
              <a:ln w="0" cap="flat" cmpd="sng" algn="ctr">
                <a:solidFill>
                  <a:srgbClr val="FCFCF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48" name="Freeform 147"/>
              <p:cNvSpPr/>
              <p:nvPr/>
            </p:nvSpPr>
            <p:spPr>
              <a:xfrm>
                <a:off x="1650492" y="1596009"/>
                <a:ext cx="24512" cy="45594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45594">
                    <a:moveTo>
                      <a:pt x="508" y="0"/>
                    </a:moveTo>
                    <a:lnTo>
                      <a:pt x="2921" y="2921"/>
                    </a:lnTo>
                    <a:lnTo>
                      <a:pt x="7747" y="9144"/>
                    </a:lnTo>
                    <a:lnTo>
                      <a:pt x="12954" y="13843"/>
                    </a:lnTo>
                    <a:lnTo>
                      <a:pt x="18288" y="16764"/>
                    </a:lnTo>
                    <a:lnTo>
                      <a:pt x="23495" y="17272"/>
                    </a:lnTo>
                    <a:lnTo>
                      <a:pt x="24511" y="17272"/>
                    </a:lnTo>
                    <a:lnTo>
                      <a:pt x="24511" y="45593"/>
                    </a:lnTo>
                    <a:lnTo>
                      <a:pt x="0" y="45593"/>
                    </a:lnTo>
                    <a:close/>
                  </a:path>
                </a:pathLst>
              </a:custGeom>
              <a:solidFill>
                <a:srgbClr val="FCFCFC"/>
              </a:solidFill>
              <a:ln w="0" cap="flat" cmpd="sng" algn="ctr">
                <a:solidFill>
                  <a:srgbClr val="FCFCF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49" name="Freeform 148"/>
              <p:cNvSpPr/>
              <p:nvPr/>
            </p:nvSpPr>
            <p:spPr>
              <a:xfrm>
                <a:off x="1545590" y="1385570"/>
                <a:ext cx="779781" cy="262891"/>
              </a:xfrm>
              <a:custGeom>
                <a:avLst/>
                <a:gdLst/>
                <a:ahLst/>
                <a:cxnLst/>
                <a:rect l="0" t="0" r="0" b="0"/>
                <a:pathLst>
                  <a:path w="779781" h="262891">
                    <a:moveTo>
                      <a:pt x="718820" y="252730"/>
                    </a:moveTo>
                    <a:lnTo>
                      <a:pt x="725170" y="255270"/>
                    </a:lnTo>
                    <a:lnTo>
                      <a:pt x="734060" y="207010"/>
                    </a:lnTo>
                    <a:lnTo>
                      <a:pt x="739140" y="198120"/>
                    </a:lnTo>
                    <a:lnTo>
                      <a:pt x="745490" y="189230"/>
                    </a:lnTo>
                    <a:lnTo>
                      <a:pt x="749300" y="180340"/>
                    </a:lnTo>
                    <a:lnTo>
                      <a:pt x="750570" y="175260"/>
                    </a:lnTo>
                    <a:lnTo>
                      <a:pt x="749300" y="171450"/>
                    </a:lnTo>
                    <a:lnTo>
                      <a:pt x="751840" y="165100"/>
                    </a:lnTo>
                    <a:lnTo>
                      <a:pt x="753110" y="160020"/>
                    </a:lnTo>
                    <a:lnTo>
                      <a:pt x="750570" y="158750"/>
                    </a:lnTo>
                    <a:lnTo>
                      <a:pt x="745490" y="156210"/>
                    </a:lnTo>
                    <a:lnTo>
                      <a:pt x="749300" y="154940"/>
                    </a:lnTo>
                    <a:lnTo>
                      <a:pt x="754380" y="152400"/>
                    </a:lnTo>
                    <a:lnTo>
                      <a:pt x="759460" y="149860"/>
                    </a:lnTo>
                    <a:lnTo>
                      <a:pt x="760730" y="146050"/>
                    </a:lnTo>
                    <a:lnTo>
                      <a:pt x="767080" y="140970"/>
                    </a:lnTo>
                    <a:lnTo>
                      <a:pt x="769620" y="138430"/>
                    </a:lnTo>
                    <a:lnTo>
                      <a:pt x="768350" y="137160"/>
                    </a:lnTo>
                    <a:lnTo>
                      <a:pt x="768350" y="132080"/>
                    </a:lnTo>
                    <a:lnTo>
                      <a:pt x="767080" y="127000"/>
                    </a:lnTo>
                    <a:lnTo>
                      <a:pt x="773430" y="124460"/>
                    </a:lnTo>
                    <a:lnTo>
                      <a:pt x="775970" y="121920"/>
                    </a:lnTo>
                    <a:lnTo>
                      <a:pt x="774700" y="118110"/>
                    </a:lnTo>
                    <a:lnTo>
                      <a:pt x="778510" y="111760"/>
                    </a:lnTo>
                    <a:lnTo>
                      <a:pt x="779780" y="109220"/>
                    </a:lnTo>
                    <a:lnTo>
                      <a:pt x="778510" y="109220"/>
                    </a:lnTo>
                    <a:lnTo>
                      <a:pt x="777240" y="109220"/>
                    </a:lnTo>
                    <a:lnTo>
                      <a:pt x="775970" y="105410"/>
                    </a:lnTo>
                    <a:lnTo>
                      <a:pt x="775970" y="102870"/>
                    </a:lnTo>
                    <a:lnTo>
                      <a:pt x="773430" y="102870"/>
                    </a:lnTo>
                    <a:lnTo>
                      <a:pt x="778510" y="96520"/>
                    </a:lnTo>
                    <a:lnTo>
                      <a:pt x="778510" y="93980"/>
                    </a:lnTo>
                    <a:lnTo>
                      <a:pt x="777240" y="91440"/>
                    </a:lnTo>
                    <a:lnTo>
                      <a:pt x="778510" y="85090"/>
                    </a:lnTo>
                    <a:lnTo>
                      <a:pt x="777240" y="83820"/>
                    </a:lnTo>
                    <a:lnTo>
                      <a:pt x="773430" y="83820"/>
                    </a:lnTo>
                    <a:lnTo>
                      <a:pt x="770890" y="81280"/>
                    </a:lnTo>
                    <a:lnTo>
                      <a:pt x="768350" y="81280"/>
                    </a:lnTo>
                    <a:lnTo>
                      <a:pt x="767080" y="83820"/>
                    </a:lnTo>
                    <a:lnTo>
                      <a:pt x="762000" y="85090"/>
                    </a:lnTo>
                    <a:lnTo>
                      <a:pt x="755650" y="87630"/>
                    </a:lnTo>
                    <a:lnTo>
                      <a:pt x="756920" y="82550"/>
                    </a:lnTo>
                    <a:lnTo>
                      <a:pt x="760730" y="76200"/>
                    </a:lnTo>
                    <a:lnTo>
                      <a:pt x="762000" y="71120"/>
                    </a:lnTo>
                    <a:lnTo>
                      <a:pt x="760730" y="69850"/>
                    </a:lnTo>
                    <a:lnTo>
                      <a:pt x="760730" y="68580"/>
                    </a:lnTo>
                    <a:lnTo>
                      <a:pt x="762000" y="64770"/>
                    </a:lnTo>
                    <a:lnTo>
                      <a:pt x="764540" y="59690"/>
                    </a:lnTo>
                    <a:lnTo>
                      <a:pt x="765810" y="55880"/>
                    </a:lnTo>
                    <a:lnTo>
                      <a:pt x="765810" y="54610"/>
                    </a:lnTo>
                    <a:lnTo>
                      <a:pt x="763270" y="54610"/>
                    </a:lnTo>
                    <a:lnTo>
                      <a:pt x="765810" y="50800"/>
                    </a:lnTo>
                    <a:lnTo>
                      <a:pt x="768350" y="46990"/>
                    </a:lnTo>
                    <a:lnTo>
                      <a:pt x="769620" y="43180"/>
                    </a:lnTo>
                    <a:lnTo>
                      <a:pt x="768350" y="43180"/>
                    </a:lnTo>
                    <a:lnTo>
                      <a:pt x="767080" y="43180"/>
                    </a:lnTo>
                    <a:lnTo>
                      <a:pt x="768350" y="38100"/>
                    </a:lnTo>
                    <a:lnTo>
                      <a:pt x="770890" y="31750"/>
                    </a:lnTo>
                    <a:lnTo>
                      <a:pt x="772160" y="27940"/>
                    </a:lnTo>
                    <a:lnTo>
                      <a:pt x="772160" y="27940"/>
                    </a:lnTo>
                    <a:lnTo>
                      <a:pt x="770890" y="27940"/>
                    </a:lnTo>
                    <a:lnTo>
                      <a:pt x="770890" y="20320"/>
                    </a:lnTo>
                    <a:lnTo>
                      <a:pt x="768350" y="13970"/>
                    </a:lnTo>
                    <a:lnTo>
                      <a:pt x="760730" y="5080"/>
                    </a:lnTo>
                    <a:lnTo>
                      <a:pt x="756920" y="2540"/>
                    </a:lnTo>
                    <a:lnTo>
                      <a:pt x="750570" y="1270"/>
                    </a:lnTo>
                    <a:lnTo>
                      <a:pt x="670560" y="171450"/>
                    </a:lnTo>
                    <a:lnTo>
                      <a:pt x="668020" y="179070"/>
                    </a:lnTo>
                    <a:lnTo>
                      <a:pt x="669290" y="189230"/>
                    </a:lnTo>
                    <a:lnTo>
                      <a:pt x="670560" y="209550"/>
                    </a:lnTo>
                    <a:lnTo>
                      <a:pt x="669290" y="218440"/>
                    </a:lnTo>
                    <a:lnTo>
                      <a:pt x="665480" y="224790"/>
                    </a:lnTo>
                    <a:lnTo>
                      <a:pt x="662940" y="227330"/>
                    </a:lnTo>
                    <a:lnTo>
                      <a:pt x="657860" y="228600"/>
                    </a:lnTo>
                    <a:lnTo>
                      <a:pt x="651510" y="229870"/>
                    </a:lnTo>
                    <a:lnTo>
                      <a:pt x="643890" y="228600"/>
                    </a:lnTo>
                    <a:lnTo>
                      <a:pt x="643890" y="232410"/>
                    </a:lnTo>
                    <a:lnTo>
                      <a:pt x="643890" y="236220"/>
                    </a:lnTo>
                    <a:lnTo>
                      <a:pt x="640080" y="242570"/>
                    </a:lnTo>
                    <a:lnTo>
                      <a:pt x="632460" y="245110"/>
                    </a:lnTo>
                    <a:lnTo>
                      <a:pt x="623570" y="245110"/>
                    </a:lnTo>
                    <a:lnTo>
                      <a:pt x="613410" y="243840"/>
                    </a:lnTo>
                    <a:lnTo>
                      <a:pt x="603250" y="240030"/>
                    </a:lnTo>
                    <a:lnTo>
                      <a:pt x="593090" y="234950"/>
                    </a:lnTo>
                    <a:lnTo>
                      <a:pt x="585470" y="226060"/>
                    </a:lnTo>
                    <a:lnTo>
                      <a:pt x="588010" y="203200"/>
                    </a:lnTo>
                    <a:lnTo>
                      <a:pt x="591820" y="198120"/>
                    </a:lnTo>
                    <a:lnTo>
                      <a:pt x="598170" y="193040"/>
                    </a:lnTo>
                    <a:lnTo>
                      <a:pt x="615950" y="182880"/>
                    </a:lnTo>
                    <a:lnTo>
                      <a:pt x="623570" y="179070"/>
                    </a:lnTo>
                    <a:lnTo>
                      <a:pt x="627380" y="175260"/>
                    </a:lnTo>
                    <a:lnTo>
                      <a:pt x="627380" y="171450"/>
                    </a:lnTo>
                    <a:lnTo>
                      <a:pt x="624840" y="170180"/>
                    </a:lnTo>
                    <a:lnTo>
                      <a:pt x="619760" y="167640"/>
                    </a:lnTo>
                    <a:lnTo>
                      <a:pt x="624840" y="163830"/>
                    </a:lnTo>
                    <a:lnTo>
                      <a:pt x="628650" y="160020"/>
                    </a:lnTo>
                    <a:lnTo>
                      <a:pt x="628650" y="158750"/>
                    </a:lnTo>
                    <a:lnTo>
                      <a:pt x="627380" y="156210"/>
                    </a:lnTo>
                    <a:lnTo>
                      <a:pt x="623570" y="154940"/>
                    </a:lnTo>
                    <a:lnTo>
                      <a:pt x="618490" y="153670"/>
                    </a:lnTo>
                    <a:lnTo>
                      <a:pt x="610870" y="153670"/>
                    </a:lnTo>
                    <a:lnTo>
                      <a:pt x="601980" y="152400"/>
                    </a:lnTo>
                    <a:lnTo>
                      <a:pt x="608330" y="151130"/>
                    </a:lnTo>
                    <a:lnTo>
                      <a:pt x="615950" y="149860"/>
                    </a:lnTo>
                    <a:lnTo>
                      <a:pt x="632460" y="148590"/>
                    </a:lnTo>
                    <a:lnTo>
                      <a:pt x="640080" y="146050"/>
                    </a:lnTo>
                    <a:lnTo>
                      <a:pt x="646430" y="144780"/>
                    </a:lnTo>
                    <a:lnTo>
                      <a:pt x="648970" y="143510"/>
                    </a:lnTo>
                    <a:lnTo>
                      <a:pt x="646430" y="142240"/>
                    </a:lnTo>
                    <a:lnTo>
                      <a:pt x="656590" y="138430"/>
                    </a:lnTo>
                    <a:lnTo>
                      <a:pt x="666750" y="134620"/>
                    </a:lnTo>
                    <a:lnTo>
                      <a:pt x="670560" y="133350"/>
                    </a:lnTo>
                    <a:lnTo>
                      <a:pt x="671830" y="132080"/>
                    </a:lnTo>
                    <a:lnTo>
                      <a:pt x="671830" y="132080"/>
                    </a:lnTo>
                    <a:lnTo>
                      <a:pt x="666750" y="130810"/>
                    </a:lnTo>
                    <a:lnTo>
                      <a:pt x="668020" y="128270"/>
                    </a:lnTo>
                    <a:lnTo>
                      <a:pt x="668020" y="125730"/>
                    </a:lnTo>
                    <a:lnTo>
                      <a:pt x="665480" y="123190"/>
                    </a:lnTo>
                    <a:lnTo>
                      <a:pt x="660400" y="121920"/>
                    </a:lnTo>
                    <a:lnTo>
                      <a:pt x="670560" y="119380"/>
                    </a:lnTo>
                    <a:lnTo>
                      <a:pt x="680720" y="118110"/>
                    </a:lnTo>
                    <a:lnTo>
                      <a:pt x="684530" y="116840"/>
                    </a:lnTo>
                    <a:lnTo>
                      <a:pt x="687070" y="115570"/>
                    </a:lnTo>
                    <a:lnTo>
                      <a:pt x="685800" y="114300"/>
                    </a:lnTo>
                    <a:lnTo>
                      <a:pt x="681990" y="113030"/>
                    </a:lnTo>
                    <a:lnTo>
                      <a:pt x="688340" y="109220"/>
                    </a:lnTo>
                    <a:lnTo>
                      <a:pt x="692150" y="105410"/>
                    </a:lnTo>
                    <a:lnTo>
                      <a:pt x="693420" y="104140"/>
                    </a:lnTo>
                    <a:lnTo>
                      <a:pt x="693420" y="102870"/>
                    </a:lnTo>
                    <a:lnTo>
                      <a:pt x="690880" y="102870"/>
                    </a:lnTo>
                    <a:lnTo>
                      <a:pt x="684530" y="102870"/>
                    </a:lnTo>
                    <a:lnTo>
                      <a:pt x="681990" y="99060"/>
                    </a:lnTo>
                    <a:lnTo>
                      <a:pt x="678180" y="97790"/>
                    </a:lnTo>
                    <a:lnTo>
                      <a:pt x="674370" y="97790"/>
                    </a:lnTo>
                    <a:lnTo>
                      <a:pt x="669290" y="97790"/>
                    </a:lnTo>
                    <a:lnTo>
                      <a:pt x="675640" y="95250"/>
                    </a:lnTo>
                    <a:lnTo>
                      <a:pt x="681990" y="91440"/>
                    </a:lnTo>
                    <a:lnTo>
                      <a:pt x="683260" y="90170"/>
                    </a:lnTo>
                    <a:lnTo>
                      <a:pt x="684530" y="87630"/>
                    </a:lnTo>
                    <a:lnTo>
                      <a:pt x="683260" y="87630"/>
                    </a:lnTo>
                    <a:lnTo>
                      <a:pt x="678180" y="86360"/>
                    </a:lnTo>
                    <a:lnTo>
                      <a:pt x="678180" y="82550"/>
                    </a:lnTo>
                    <a:lnTo>
                      <a:pt x="678180" y="80010"/>
                    </a:lnTo>
                    <a:lnTo>
                      <a:pt x="673100" y="78740"/>
                    </a:lnTo>
                    <a:lnTo>
                      <a:pt x="668020" y="78740"/>
                    </a:lnTo>
                    <a:lnTo>
                      <a:pt x="662940" y="78740"/>
                    </a:lnTo>
                    <a:lnTo>
                      <a:pt x="651510" y="76200"/>
                    </a:lnTo>
                    <a:lnTo>
                      <a:pt x="646430" y="77470"/>
                    </a:lnTo>
                    <a:lnTo>
                      <a:pt x="640080" y="80010"/>
                    </a:lnTo>
                    <a:lnTo>
                      <a:pt x="624840" y="81280"/>
                    </a:lnTo>
                    <a:lnTo>
                      <a:pt x="607060" y="85090"/>
                    </a:lnTo>
                    <a:lnTo>
                      <a:pt x="608330" y="82550"/>
                    </a:lnTo>
                    <a:lnTo>
                      <a:pt x="609600" y="80010"/>
                    </a:lnTo>
                    <a:lnTo>
                      <a:pt x="615950" y="73660"/>
                    </a:lnTo>
                    <a:lnTo>
                      <a:pt x="618490" y="69850"/>
                    </a:lnTo>
                    <a:lnTo>
                      <a:pt x="618490" y="68580"/>
                    </a:lnTo>
                    <a:lnTo>
                      <a:pt x="617220" y="66040"/>
                    </a:lnTo>
                    <a:lnTo>
                      <a:pt x="613410" y="66040"/>
                    </a:lnTo>
                    <a:lnTo>
                      <a:pt x="614680" y="63500"/>
                    </a:lnTo>
                    <a:lnTo>
                      <a:pt x="617220" y="60960"/>
                    </a:lnTo>
                    <a:lnTo>
                      <a:pt x="623570" y="57150"/>
                    </a:lnTo>
                    <a:lnTo>
                      <a:pt x="624840" y="54610"/>
                    </a:lnTo>
                    <a:lnTo>
                      <a:pt x="624840" y="53340"/>
                    </a:lnTo>
                    <a:lnTo>
                      <a:pt x="623570" y="52070"/>
                    </a:lnTo>
                    <a:lnTo>
                      <a:pt x="619760" y="52070"/>
                    </a:lnTo>
                    <a:lnTo>
                      <a:pt x="621030" y="49530"/>
                    </a:lnTo>
                    <a:lnTo>
                      <a:pt x="623570" y="48260"/>
                    </a:lnTo>
                    <a:lnTo>
                      <a:pt x="628650" y="44450"/>
                    </a:lnTo>
                    <a:lnTo>
                      <a:pt x="631190" y="41910"/>
                    </a:lnTo>
                    <a:lnTo>
                      <a:pt x="631190" y="40640"/>
                    </a:lnTo>
                    <a:lnTo>
                      <a:pt x="629920" y="39370"/>
                    </a:lnTo>
                    <a:lnTo>
                      <a:pt x="624840" y="39370"/>
                    </a:lnTo>
                    <a:lnTo>
                      <a:pt x="628650" y="34290"/>
                    </a:lnTo>
                    <a:lnTo>
                      <a:pt x="632460" y="29210"/>
                    </a:lnTo>
                    <a:lnTo>
                      <a:pt x="635000" y="26670"/>
                    </a:lnTo>
                    <a:lnTo>
                      <a:pt x="635000" y="25400"/>
                    </a:lnTo>
                    <a:lnTo>
                      <a:pt x="632460" y="24130"/>
                    </a:lnTo>
                    <a:lnTo>
                      <a:pt x="628650" y="25400"/>
                    </a:lnTo>
                    <a:lnTo>
                      <a:pt x="627380" y="21590"/>
                    </a:lnTo>
                    <a:lnTo>
                      <a:pt x="624840" y="17780"/>
                    </a:lnTo>
                    <a:lnTo>
                      <a:pt x="614680" y="12700"/>
                    </a:lnTo>
                    <a:lnTo>
                      <a:pt x="601980" y="7620"/>
                    </a:lnTo>
                    <a:lnTo>
                      <a:pt x="589280" y="5080"/>
                    </a:lnTo>
                    <a:lnTo>
                      <a:pt x="571500" y="1270"/>
                    </a:lnTo>
                    <a:lnTo>
                      <a:pt x="552450" y="1270"/>
                    </a:lnTo>
                    <a:lnTo>
                      <a:pt x="534670" y="2540"/>
                    </a:lnTo>
                    <a:lnTo>
                      <a:pt x="528320" y="2540"/>
                    </a:lnTo>
                    <a:lnTo>
                      <a:pt x="523240" y="5080"/>
                    </a:lnTo>
                    <a:lnTo>
                      <a:pt x="514350" y="5080"/>
                    </a:lnTo>
                    <a:lnTo>
                      <a:pt x="506730" y="6350"/>
                    </a:lnTo>
                    <a:lnTo>
                      <a:pt x="495300" y="10160"/>
                    </a:lnTo>
                    <a:lnTo>
                      <a:pt x="487680" y="17780"/>
                    </a:lnTo>
                    <a:lnTo>
                      <a:pt x="485140" y="25400"/>
                    </a:lnTo>
                    <a:lnTo>
                      <a:pt x="480060" y="24130"/>
                    </a:lnTo>
                    <a:lnTo>
                      <a:pt x="478790" y="25400"/>
                    </a:lnTo>
                    <a:lnTo>
                      <a:pt x="478790" y="26670"/>
                    </a:lnTo>
                    <a:lnTo>
                      <a:pt x="480060" y="29210"/>
                    </a:lnTo>
                    <a:lnTo>
                      <a:pt x="485140" y="34290"/>
                    </a:lnTo>
                    <a:lnTo>
                      <a:pt x="487680" y="39370"/>
                    </a:lnTo>
                    <a:lnTo>
                      <a:pt x="482600" y="39370"/>
                    </a:lnTo>
                    <a:lnTo>
                      <a:pt x="481330" y="40640"/>
                    </a:lnTo>
                    <a:lnTo>
                      <a:pt x="481330" y="41910"/>
                    </a:lnTo>
                    <a:lnTo>
                      <a:pt x="483870" y="44450"/>
                    </a:lnTo>
                    <a:lnTo>
                      <a:pt x="488950" y="48260"/>
                    </a:lnTo>
                    <a:lnTo>
                      <a:pt x="491490" y="49530"/>
                    </a:lnTo>
                    <a:lnTo>
                      <a:pt x="492760" y="52070"/>
                    </a:lnTo>
                    <a:lnTo>
                      <a:pt x="488950" y="52070"/>
                    </a:lnTo>
                    <a:lnTo>
                      <a:pt x="487680" y="53340"/>
                    </a:lnTo>
                    <a:lnTo>
                      <a:pt x="487680" y="54610"/>
                    </a:lnTo>
                    <a:lnTo>
                      <a:pt x="490220" y="57150"/>
                    </a:lnTo>
                    <a:lnTo>
                      <a:pt x="496570" y="60960"/>
                    </a:lnTo>
                    <a:lnTo>
                      <a:pt x="497840" y="63500"/>
                    </a:lnTo>
                    <a:lnTo>
                      <a:pt x="499110" y="66040"/>
                    </a:lnTo>
                    <a:lnTo>
                      <a:pt x="495300" y="66040"/>
                    </a:lnTo>
                    <a:lnTo>
                      <a:pt x="494030" y="68580"/>
                    </a:lnTo>
                    <a:lnTo>
                      <a:pt x="494030" y="69850"/>
                    </a:lnTo>
                    <a:lnTo>
                      <a:pt x="496570" y="73660"/>
                    </a:lnTo>
                    <a:lnTo>
                      <a:pt x="502920" y="80010"/>
                    </a:lnTo>
                    <a:lnTo>
                      <a:pt x="504190" y="82550"/>
                    </a:lnTo>
                    <a:lnTo>
                      <a:pt x="504190" y="85090"/>
                    </a:lnTo>
                    <a:lnTo>
                      <a:pt x="487680" y="81280"/>
                    </a:lnTo>
                    <a:lnTo>
                      <a:pt x="472440" y="80010"/>
                    </a:lnTo>
                    <a:lnTo>
                      <a:pt x="466090" y="77470"/>
                    </a:lnTo>
                    <a:lnTo>
                      <a:pt x="461010" y="76200"/>
                    </a:lnTo>
                    <a:lnTo>
                      <a:pt x="449580" y="78740"/>
                    </a:lnTo>
                    <a:lnTo>
                      <a:pt x="443230" y="78740"/>
                    </a:lnTo>
                    <a:lnTo>
                      <a:pt x="439420" y="78740"/>
                    </a:lnTo>
                    <a:lnTo>
                      <a:pt x="434340" y="80010"/>
                    </a:lnTo>
                    <a:lnTo>
                      <a:pt x="434340" y="82550"/>
                    </a:lnTo>
                    <a:lnTo>
                      <a:pt x="434340" y="86360"/>
                    </a:lnTo>
                    <a:lnTo>
                      <a:pt x="430530" y="87630"/>
                    </a:lnTo>
                    <a:lnTo>
                      <a:pt x="427990" y="87630"/>
                    </a:lnTo>
                    <a:lnTo>
                      <a:pt x="427990" y="90170"/>
                    </a:lnTo>
                    <a:lnTo>
                      <a:pt x="430530" y="91440"/>
                    </a:lnTo>
                    <a:lnTo>
                      <a:pt x="436880" y="95250"/>
                    </a:lnTo>
                    <a:lnTo>
                      <a:pt x="443230" y="97790"/>
                    </a:lnTo>
                    <a:lnTo>
                      <a:pt x="438150" y="97790"/>
                    </a:lnTo>
                    <a:lnTo>
                      <a:pt x="434340" y="97790"/>
                    </a:lnTo>
                    <a:lnTo>
                      <a:pt x="430530" y="99060"/>
                    </a:lnTo>
                    <a:lnTo>
                      <a:pt x="427990" y="102870"/>
                    </a:lnTo>
                    <a:lnTo>
                      <a:pt x="421640" y="102870"/>
                    </a:lnTo>
                    <a:lnTo>
                      <a:pt x="419100" y="102870"/>
                    </a:lnTo>
                    <a:lnTo>
                      <a:pt x="417830" y="104140"/>
                    </a:lnTo>
                    <a:lnTo>
                      <a:pt x="419100" y="105410"/>
                    </a:lnTo>
                    <a:lnTo>
                      <a:pt x="424180" y="109220"/>
                    </a:lnTo>
                    <a:lnTo>
                      <a:pt x="430530" y="113030"/>
                    </a:lnTo>
                    <a:lnTo>
                      <a:pt x="426720" y="114300"/>
                    </a:lnTo>
                    <a:lnTo>
                      <a:pt x="425450" y="115570"/>
                    </a:lnTo>
                    <a:lnTo>
                      <a:pt x="427990" y="116840"/>
                    </a:lnTo>
                    <a:lnTo>
                      <a:pt x="431800" y="118110"/>
                    </a:lnTo>
                    <a:lnTo>
                      <a:pt x="441960" y="119380"/>
                    </a:lnTo>
                    <a:lnTo>
                      <a:pt x="452120" y="121920"/>
                    </a:lnTo>
                    <a:lnTo>
                      <a:pt x="447040" y="123190"/>
                    </a:lnTo>
                    <a:lnTo>
                      <a:pt x="444500" y="125730"/>
                    </a:lnTo>
                    <a:lnTo>
                      <a:pt x="444500" y="128270"/>
                    </a:lnTo>
                    <a:lnTo>
                      <a:pt x="445770" y="130810"/>
                    </a:lnTo>
                    <a:lnTo>
                      <a:pt x="440690" y="132080"/>
                    </a:lnTo>
                    <a:lnTo>
                      <a:pt x="440690" y="132080"/>
                    </a:lnTo>
                    <a:lnTo>
                      <a:pt x="441960" y="133350"/>
                    </a:lnTo>
                    <a:lnTo>
                      <a:pt x="445770" y="134620"/>
                    </a:lnTo>
                    <a:lnTo>
                      <a:pt x="455930" y="138430"/>
                    </a:lnTo>
                    <a:lnTo>
                      <a:pt x="466090" y="142240"/>
                    </a:lnTo>
                    <a:lnTo>
                      <a:pt x="464820" y="143510"/>
                    </a:lnTo>
                    <a:lnTo>
                      <a:pt x="466090" y="144780"/>
                    </a:lnTo>
                    <a:lnTo>
                      <a:pt x="472440" y="146050"/>
                    </a:lnTo>
                    <a:lnTo>
                      <a:pt x="480060" y="148590"/>
                    </a:lnTo>
                    <a:lnTo>
                      <a:pt x="497840" y="149860"/>
                    </a:lnTo>
                    <a:lnTo>
                      <a:pt x="504190" y="151130"/>
                    </a:lnTo>
                    <a:lnTo>
                      <a:pt x="510540" y="152400"/>
                    </a:lnTo>
                    <a:lnTo>
                      <a:pt x="501650" y="153670"/>
                    </a:lnTo>
                    <a:lnTo>
                      <a:pt x="494030" y="153670"/>
                    </a:lnTo>
                    <a:lnTo>
                      <a:pt x="488950" y="154940"/>
                    </a:lnTo>
                    <a:lnTo>
                      <a:pt x="485140" y="156210"/>
                    </a:lnTo>
                    <a:lnTo>
                      <a:pt x="483870" y="158750"/>
                    </a:lnTo>
                    <a:lnTo>
                      <a:pt x="485140" y="160020"/>
                    </a:lnTo>
                    <a:lnTo>
                      <a:pt x="487680" y="163830"/>
                    </a:lnTo>
                    <a:lnTo>
                      <a:pt x="492760" y="167640"/>
                    </a:lnTo>
                    <a:lnTo>
                      <a:pt x="487680" y="168910"/>
                    </a:lnTo>
                    <a:lnTo>
                      <a:pt x="486410" y="171450"/>
                    </a:lnTo>
                    <a:lnTo>
                      <a:pt x="486410" y="173990"/>
                    </a:lnTo>
                    <a:lnTo>
                      <a:pt x="492760" y="176530"/>
                    </a:lnTo>
                    <a:lnTo>
                      <a:pt x="501650" y="180340"/>
                    </a:lnTo>
                    <a:lnTo>
                      <a:pt x="511810" y="184150"/>
                    </a:lnTo>
                    <a:lnTo>
                      <a:pt x="519430" y="189230"/>
                    </a:lnTo>
                    <a:lnTo>
                      <a:pt x="524510" y="195580"/>
                    </a:lnTo>
                    <a:lnTo>
                      <a:pt x="525780" y="199390"/>
                    </a:lnTo>
                    <a:lnTo>
                      <a:pt x="524510" y="203200"/>
                    </a:lnTo>
                    <a:lnTo>
                      <a:pt x="529590" y="207010"/>
                    </a:lnTo>
                    <a:lnTo>
                      <a:pt x="533400" y="209550"/>
                    </a:lnTo>
                    <a:lnTo>
                      <a:pt x="535940" y="213360"/>
                    </a:lnTo>
                    <a:lnTo>
                      <a:pt x="535940" y="218440"/>
                    </a:lnTo>
                    <a:lnTo>
                      <a:pt x="534670" y="228600"/>
                    </a:lnTo>
                    <a:lnTo>
                      <a:pt x="529590" y="237490"/>
                    </a:lnTo>
                    <a:lnTo>
                      <a:pt x="523240" y="242570"/>
                    </a:lnTo>
                    <a:lnTo>
                      <a:pt x="513080" y="243840"/>
                    </a:lnTo>
                    <a:lnTo>
                      <a:pt x="508000" y="242570"/>
                    </a:lnTo>
                    <a:lnTo>
                      <a:pt x="502920" y="238760"/>
                    </a:lnTo>
                    <a:lnTo>
                      <a:pt x="497840" y="233680"/>
                    </a:lnTo>
                    <a:lnTo>
                      <a:pt x="494030" y="224790"/>
                    </a:lnTo>
                    <a:lnTo>
                      <a:pt x="483870" y="231140"/>
                    </a:lnTo>
                    <a:lnTo>
                      <a:pt x="476250" y="233680"/>
                    </a:lnTo>
                    <a:lnTo>
                      <a:pt x="469900" y="232410"/>
                    </a:lnTo>
                    <a:lnTo>
                      <a:pt x="464820" y="229870"/>
                    </a:lnTo>
                    <a:lnTo>
                      <a:pt x="455930" y="223520"/>
                    </a:lnTo>
                    <a:lnTo>
                      <a:pt x="453390" y="220980"/>
                    </a:lnTo>
                    <a:lnTo>
                      <a:pt x="448310" y="219710"/>
                    </a:lnTo>
                    <a:lnTo>
                      <a:pt x="439420" y="219710"/>
                    </a:lnTo>
                    <a:lnTo>
                      <a:pt x="433070" y="219710"/>
                    </a:lnTo>
                    <a:lnTo>
                      <a:pt x="427990" y="219710"/>
                    </a:lnTo>
                    <a:lnTo>
                      <a:pt x="424180" y="220980"/>
                    </a:lnTo>
                    <a:lnTo>
                      <a:pt x="421640" y="223520"/>
                    </a:lnTo>
                    <a:lnTo>
                      <a:pt x="420370" y="227330"/>
                    </a:lnTo>
                    <a:lnTo>
                      <a:pt x="419100" y="231140"/>
                    </a:lnTo>
                    <a:lnTo>
                      <a:pt x="415290" y="233680"/>
                    </a:lnTo>
                    <a:lnTo>
                      <a:pt x="411480" y="234950"/>
                    </a:lnTo>
                    <a:lnTo>
                      <a:pt x="405130" y="237490"/>
                    </a:lnTo>
                    <a:lnTo>
                      <a:pt x="397510" y="237490"/>
                    </a:lnTo>
                    <a:lnTo>
                      <a:pt x="387350" y="238760"/>
                    </a:lnTo>
                    <a:lnTo>
                      <a:pt x="375920" y="237490"/>
                    </a:lnTo>
                    <a:lnTo>
                      <a:pt x="367030" y="237490"/>
                    </a:lnTo>
                    <a:lnTo>
                      <a:pt x="360680" y="236220"/>
                    </a:lnTo>
                    <a:lnTo>
                      <a:pt x="356870" y="234950"/>
                    </a:lnTo>
                    <a:lnTo>
                      <a:pt x="353060" y="231140"/>
                    </a:lnTo>
                    <a:lnTo>
                      <a:pt x="351790" y="226060"/>
                    </a:lnTo>
                    <a:lnTo>
                      <a:pt x="351790" y="223520"/>
                    </a:lnTo>
                    <a:lnTo>
                      <a:pt x="347980" y="219710"/>
                    </a:lnTo>
                    <a:lnTo>
                      <a:pt x="342900" y="217170"/>
                    </a:lnTo>
                    <a:lnTo>
                      <a:pt x="337820" y="217170"/>
                    </a:lnTo>
                    <a:lnTo>
                      <a:pt x="328930" y="215900"/>
                    </a:lnTo>
                    <a:lnTo>
                      <a:pt x="317500" y="215900"/>
                    </a:lnTo>
                    <a:lnTo>
                      <a:pt x="313690" y="217170"/>
                    </a:lnTo>
                    <a:lnTo>
                      <a:pt x="311150" y="219710"/>
                    </a:lnTo>
                    <a:lnTo>
                      <a:pt x="306070" y="228600"/>
                    </a:lnTo>
                    <a:lnTo>
                      <a:pt x="303530" y="232410"/>
                    </a:lnTo>
                    <a:lnTo>
                      <a:pt x="298450" y="234950"/>
                    </a:lnTo>
                    <a:lnTo>
                      <a:pt x="292100" y="234950"/>
                    </a:lnTo>
                    <a:lnTo>
                      <a:pt x="281940" y="232410"/>
                    </a:lnTo>
                    <a:lnTo>
                      <a:pt x="279400" y="236220"/>
                    </a:lnTo>
                    <a:lnTo>
                      <a:pt x="276860" y="238760"/>
                    </a:lnTo>
                    <a:lnTo>
                      <a:pt x="270510" y="242570"/>
                    </a:lnTo>
                    <a:lnTo>
                      <a:pt x="261620" y="241300"/>
                    </a:lnTo>
                    <a:lnTo>
                      <a:pt x="255270" y="238760"/>
                    </a:lnTo>
                    <a:lnTo>
                      <a:pt x="248920" y="232410"/>
                    </a:lnTo>
                    <a:lnTo>
                      <a:pt x="245110" y="226060"/>
                    </a:lnTo>
                    <a:lnTo>
                      <a:pt x="246380" y="218440"/>
                    </a:lnTo>
                    <a:lnTo>
                      <a:pt x="251460" y="209550"/>
                    </a:lnTo>
                    <a:lnTo>
                      <a:pt x="250190" y="205740"/>
                    </a:lnTo>
                    <a:lnTo>
                      <a:pt x="250190" y="201930"/>
                    </a:lnTo>
                    <a:lnTo>
                      <a:pt x="255270" y="195580"/>
                    </a:lnTo>
                    <a:lnTo>
                      <a:pt x="261620" y="190500"/>
                    </a:lnTo>
                    <a:lnTo>
                      <a:pt x="271780" y="185420"/>
                    </a:lnTo>
                    <a:lnTo>
                      <a:pt x="279400" y="181610"/>
                    </a:lnTo>
                    <a:lnTo>
                      <a:pt x="284480" y="177800"/>
                    </a:lnTo>
                    <a:lnTo>
                      <a:pt x="285750" y="173990"/>
                    </a:lnTo>
                    <a:lnTo>
                      <a:pt x="281940" y="171450"/>
                    </a:lnTo>
                    <a:lnTo>
                      <a:pt x="278130" y="170180"/>
                    </a:lnTo>
                    <a:lnTo>
                      <a:pt x="284480" y="166370"/>
                    </a:lnTo>
                    <a:lnTo>
                      <a:pt x="287020" y="163830"/>
                    </a:lnTo>
                    <a:lnTo>
                      <a:pt x="287020" y="160020"/>
                    </a:lnTo>
                    <a:lnTo>
                      <a:pt x="285750" y="158750"/>
                    </a:lnTo>
                    <a:lnTo>
                      <a:pt x="281940" y="157480"/>
                    </a:lnTo>
                    <a:lnTo>
                      <a:pt x="276860" y="156210"/>
                    </a:lnTo>
                    <a:lnTo>
                      <a:pt x="269240" y="156210"/>
                    </a:lnTo>
                    <a:lnTo>
                      <a:pt x="261620" y="154940"/>
                    </a:lnTo>
                    <a:lnTo>
                      <a:pt x="266700" y="154940"/>
                    </a:lnTo>
                    <a:lnTo>
                      <a:pt x="274320" y="153670"/>
                    </a:lnTo>
                    <a:lnTo>
                      <a:pt x="290830" y="151130"/>
                    </a:lnTo>
                    <a:lnTo>
                      <a:pt x="298450" y="149860"/>
                    </a:lnTo>
                    <a:lnTo>
                      <a:pt x="303530" y="147320"/>
                    </a:lnTo>
                    <a:lnTo>
                      <a:pt x="307340" y="146050"/>
                    </a:lnTo>
                    <a:lnTo>
                      <a:pt x="304800" y="143510"/>
                    </a:lnTo>
                    <a:lnTo>
                      <a:pt x="313690" y="142240"/>
                    </a:lnTo>
                    <a:lnTo>
                      <a:pt x="325120" y="138430"/>
                    </a:lnTo>
                    <a:lnTo>
                      <a:pt x="328930" y="137160"/>
                    </a:lnTo>
                    <a:lnTo>
                      <a:pt x="331470" y="134620"/>
                    </a:lnTo>
                    <a:lnTo>
                      <a:pt x="330200" y="134620"/>
                    </a:lnTo>
                    <a:lnTo>
                      <a:pt x="325120" y="133350"/>
                    </a:lnTo>
                    <a:lnTo>
                      <a:pt x="327660" y="130810"/>
                    </a:lnTo>
                    <a:lnTo>
                      <a:pt x="326390" y="128270"/>
                    </a:lnTo>
                    <a:lnTo>
                      <a:pt x="323850" y="127000"/>
                    </a:lnTo>
                    <a:lnTo>
                      <a:pt x="320040" y="124460"/>
                    </a:lnTo>
                    <a:lnTo>
                      <a:pt x="328930" y="121920"/>
                    </a:lnTo>
                    <a:lnTo>
                      <a:pt x="339090" y="120650"/>
                    </a:lnTo>
                    <a:lnTo>
                      <a:pt x="344170" y="119380"/>
                    </a:lnTo>
                    <a:lnTo>
                      <a:pt x="345440" y="118110"/>
                    </a:lnTo>
                    <a:lnTo>
                      <a:pt x="344170" y="116840"/>
                    </a:lnTo>
                    <a:lnTo>
                      <a:pt x="340360" y="115570"/>
                    </a:lnTo>
                    <a:lnTo>
                      <a:pt x="345440" y="113030"/>
                    </a:lnTo>
                    <a:lnTo>
                      <a:pt x="351790" y="109220"/>
                    </a:lnTo>
                    <a:lnTo>
                      <a:pt x="353060" y="106680"/>
                    </a:lnTo>
                    <a:lnTo>
                      <a:pt x="351790" y="105410"/>
                    </a:lnTo>
                    <a:lnTo>
                      <a:pt x="349250" y="105410"/>
                    </a:lnTo>
                    <a:lnTo>
                      <a:pt x="342900" y="105410"/>
                    </a:lnTo>
                    <a:lnTo>
                      <a:pt x="340360" y="101600"/>
                    </a:lnTo>
                    <a:lnTo>
                      <a:pt x="336550" y="100330"/>
                    </a:lnTo>
                    <a:lnTo>
                      <a:pt x="332740" y="100330"/>
                    </a:lnTo>
                    <a:lnTo>
                      <a:pt x="327660" y="101600"/>
                    </a:lnTo>
                    <a:lnTo>
                      <a:pt x="334010" y="96520"/>
                    </a:lnTo>
                    <a:lnTo>
                      <a:pt x="340360" y="93980"/>
                    </a:lnTo>
                    <a:lnTo>
                      <a:pt x="342900" y="92710"/>
                    </a:lnTo>
                    <a:lnTo>
                      <a:pt x="342900" y="91440"/>
                    </a:lnTo>
                    <a:lnTo>
                      <a:pt x="341630" y="90170"/>
                    </a:lnTo>
                    <a:lnTo>
                      <a:pt x="337820" y="88900"/>
                    </a:lnTo>
                    <a:lnTo>
                      <a:pt x="337820" y="85090"/>
                    </a:lnTo>
                    <a:lnTo>
                      <a:pt x="335280" y="83820"/>
                    </a:lnTo>
                    <a:lnTo>
                      <a:pt x="331470" y="81280"/>
                    </a:lnTo>
                    <a:lnTo>
                      <a:pt x="327660" y="81280"/>
                    </a:lnTo>
                    <a:lnTo>
                      <a:pt x="321310" y="81280"/>
                    </a:lnTo>
                    <a:lnTo>
                      <a:pt x="309880" y="80010"/>
                    </a:lnTo>
                    <a:lnTo>
                      <a:pt x="303530" y="80010"/>
                    </a:lnTo>
                    <a:lnTo>
                      <a:pt x="298450" y="82550"/>
                    </a:lnTo>
                    <a:lnTo>
                      <a:pt x="281940" y="83820"/>
                    </a:lnTo>
                    <a:lnTo>
                      <a:pt x="266700" y="88900"/>
                    </a:lnTo>
                    <a:lnTo>
                      <a:pt x="266700" y="86360"/>
                    </a:lnTo>
                    <a:lnTo>
                      <a:pt x="269240" y="82550"/>
                    </a:lnTo>
                    <a:lnTo>
                      <a:pt x="274320" y="76200"/>
                    </a:lnTo>
                    <a:lnTo>
                      <a:pt x="276860" y="73660"/>
                    </a:lnTo>
                    <a:lnTo>
                      <a:pt x="276860" y="71120"/>
                    </a:lnTo>
                    <a:lnTo>
                      <a:pt x="275590" y="69850"/>
                    </a:lnTo>
                    <a:lnTo>
                      <a:pt x="271780" y="68580"/>
                    </a:lnTo>
                    <a:lnTo>
                      <a:pt x="273050" y="66040"/>
                    </a:lnTo>
                    <a:lnTo>
                      <a:pt x="275590" y="64770"/>
                    </a:lnTo>
                    <a:lnTo>
                      <a:pt x="280670" y="59690"/>
                    </a:lnTo>
                    <a:lnTo>
                      <a:pt x="283210" y="58420"/>
                    </a:lnTo>
                    <a:lnTo>
                      <a:pt x="284480" y="55880"/>
                    </a:lnTo>
                    <a:lnTo>
                      <a:pt x="281940" y="54610"/>
                    </a:lnTo>
                    <a:lnTo>
                      <a:pt x="278130" y="54610"/>
                    </a:lnTo>
                    <a:lnTo>
                      <a:pt x="281940" y="50800"/>
                    </a:lnTo>
                    <a:lnTo>
                      <a:pt x="288290" y="46990"/>
                    </a:lnTo>
                    <a:lnTo>
                      <a:pt x="289560" y="44450"/>
                    </a:lnTo>
                    <a:lnTo>
                      <a:pt x="290830" y="43180"/>
                    </a:lnTo>
                    <a:lnTo>
                      <a:pt x="288290" y="43180"/>
                    </a:lnTo>
                    <a:lnTo>
                      <a:pt x="283210" y="43180"/>
                    </a:lnTo>
                    <a:lnTo>
                      <a:pt x="287020" y="38100"/>
                    </a:lnTo>
                    <a:lnTo>
                      <a:pt x="290830" y="33020"/>
                    </a:lnTo>
                    <a:lnTo>
                      <a:pt x="293370" y="30480"/>
                    </a:lnTo>
                    <a:lnTo>
                      <a:pt x="293370" y="27940"/>
                    </a:lnTo>
                    <a:lnTo>
                      <a:pt x="290830" y="27940"/>
                    </a:lnTo>
                    <a:lnTo>
                      <a:pt x="287020" y="27940"/>
                    </a:lnTo>
                    <a:lnTo>
                      <a:pt x="285750" y="24130"/>
                    </a:lnTo>
                    <a:lnTo>
                      <a:pt x="281940" y="20320"/>
                    </a:lnTo>
                    <a:lnTo>
                      <a:pt x="273050" y="15240"/>
                    </a:lnTo>
                    <a:lnTo>
                      <a:pt x="260350" y="11430"/>
                    </a:lnTo>
                    <a:lnTo>
                      <a:pt x="247650" y="7620"/>
                    </a:lnTo>
                    <a:lnTo>
                      <a:pt x="229870" y="5080"/>
                    </a:lnTo>
                    <a:lnTo>
                      <a:pt x="210820" y="3810"/>
                    </a:lnTo>
                    <a:lnTo>
                      <a:pt x="193040" y="5080"/>
                    </a:lnTo>
                    <a:lnTo>
                      <a:pt x="186690" y="6350"/>
                    </a:lnTo>
                    <a:lnTo>
                      <a:pt x="181610" y="7620"/>
                    </a:lnTo>
                    <a:lnTo>
                      <a:pt x="165100" y="8890"/>
                    </a:lnTo>
                    <a:lnTo>
                      <a:pt x="153670" y="13970"/>
                    </a:lnTo>
                    <a:lnTo>
                      <a:pt x="144780" y="20320"/>
                    </a:lnTo>
                    <a:lnTo>
                      <a:pt x="143510" y="27940"/>
                    </a:lnTo>
                    <a:lnTo>
                      <a:pt x="138430" y="27940"/>
                    </a:lnTo>
                    <a:lnTo>
                      <a:pt x="137160" y="27940"/>
                    </a:lnTo>
                    <a:lnTo>
                      <a:pt x="137160" y="30480"/>
                    </a:lnTo>
                    <a:lnTo>
                      <a:pt x="138430" y="33020"/>
                    </a:lnTo>
                    <a:lnTo>
                      <a:pt x="143510" y="38100"/>
                    </a:lnTo>
                    <a:lnTo>
                      <a:pt x="146050" y="43180"/>
                    </a:lnTo>
                    <a:lnTo>
                      <a:pt x="140970" y="43180"/>
                    </a:lnTo>
                    <a:lnTo>
                      <a:pt x="139700" y="43180"/>
                    </a:lnTo>
                    <a:lnTo>
                      <a:pt x="139700" y="44450"/>
                    </a:lnTo>
                    <a:lnTo>
                      <a:pt x="142240" y="46990"/>
                    </a:lnTo>
                    <a:lnTo>
                      <a:pt x="147320" y="50800"/>
                    </a:lnTo>
                    <a:lnTo>
                      <a:pt x="151130" y="54610"/>
                    </a:lnTo>
                    <a:lnTo>
                      <a:pt x="147320" y="54610"/>
                    </a:lnTo>
                    <a:lnTo>
                      <a:pt x="144780" y="55880"/>
                    </a:lnTo>
                    <a:lnTo>
                      <a:pt x="146050" y="58420"/>
                    </a:lnTo>
                    <a:lnTo>
                      <a:pt x="148590" y="59690"/>
                    </a:lnTo>
                    <a:lnTo>
                      <a:pt x="154940" y="64770"/>
                    </a:lnTo>
                    <a:lnTo>
                      <a:pt x="157480" y="66040"/>
                    </a:lnTo>
                    <a:lnTo>
                      <a:pt x="158750" y="68580"/>
                    </a:lnTo>
                    <a:lnTo>
                      <a:pt x="153670" y="69850"/>
                    </a:lnTo>
                    <a:lnTo>
                      <a:pt x="152400" y="71120"/>
                    </a:lnTo>
                    <a:lnTo>
                      <a:pt x="153670" y="73660"/>
                    </a:lnTo>
                    <a:lnTo>
                      <a:pt x="154940" y="76200"/>
                    </a:lnTo>
                    <a:lnTo>
                      <a:pt x="161290" y="82550"/>
                    </a:lnTo>
                    <a:lnTo>
                      <a:pt x="162560" y="86360"/>
                    </a:lnTo>
                    <a:lnTo>
                      <a:pt x="163830" y="88900"/>
                    </a:lnTo>
                    <a:lnTo>
                      <a:pt x="147320" y="83820"/>
                    </a:lnTo>
                    <a:lnTo>
                      <a:pt x="130810" y="82550"/>
                    </a:lnTo>
                    <a:lnTo>
                      <a:pt x="125730" y="80010"/>
                    </a:lnTo>
                    <a:lnTo>
                      <a:pt x="119380" y="80010"/>
                    </a:lnTo>
                    <a:lnTo>
                      <a:pt x="107950" y="81280"/>
                    </a:lnTo>
                    <a:lnTo>
                      <a:pt x="101600" y="81280"/>
                    </a:lnTo>
                    <a:lnTo>
                      <a:pt x="97790" y="81280"/>
                    </a:lnTo>
                    <a:lnTo>
                      <a:pt x="93980" y="83820"/>
                    </a:lnTo>
                    <a:lnTo>
                      <a:pt x="92710" y="85090"/>
                    </a:lnTo>
                    <a:lnTo>
                      <a:pt x="92710" y="88900"/>
                    </a:lnTo>
                    <a:lnTo>
                      <a:pt x="87630" y="90170"/>
                    </a:lnTo>
                    <a:lnTo>
                      <a:pt x="86360" y="91440"/>
                    </a:lnTo>
                    <a:lnTo>
                      <a:pt x="87630" y="92710"/>
                    </a:lnTo>
                    <a:lnTo>
                      <a:pt x="88900" y="93980"/>
                    </a:lnTo>
                    <a:lnTo>
                      <a:pt x="95250" y="96520"/>
                    </a:lnTo>
                    <a:lnTo>
                      <a:pt x="101600" y="101600"/>
                    </a:lnTo>
                    <a:lnTo>
                      <a:pt x="96520" y="100330"/>
                    </a:lnTo>
                    <a:lnTo>
                      <a:pt x="92710" y="100330"/>
                    </a:lnTo>
                    <a:lnTo>
                      <a:pt x="90170" y="101600"/>
                    </a:lnTo>
                    <a:lnTo>
                      <a:pt x="86360" y="105410"/>
                    </a:lnTo>
                    <a:lnTo>
                      <a:pt x="80010" y="105410"/>
                    </a:lnTo>
                    <a:lnTo>
                      <a:pt x="77470" y="105410"/>
                    </a:lnTo>
                    <a:lnTo>
                      <a:pt x="77470" y="106680"/>
                    </a:lnTo>
                    <a:lnTo>
                      <a:pt x="78740" y="109220"/>
                    </a:lnTo>
                    <a:lnTo>
                      <a:pt x="83820" y="113030"/>
                    </a:lnTo>
                    <a:lnTo>
                      <a:pt x="88900" y="115570"/>
                    </a:lnTo>
                    <a:lnTo>
                      <a:pt x="85090" y="116840"/>
                    </a:lnTo>
                    <a:lnTo>
                      <a:pt x="83820" y="118110"/>
                    </a:lnTo>
                    <a:lnTo>
                      <a:pt x="86360" y="119380"/>
                    </a:lnTo>
                    <a:lnTo>
                      <a:pt x="90170" y="120650"/>
                    </a:lnTo>
                    <a:lnTo>
                      <a:pt x="100330" y="121920"/>
                    </a:lnTo>
                    <a:lnTo>
                      <a:pt x="110490" y="124460"/>
                    </a:lnTo>
                    <a:lnTo>
                      <a:pt x="105410" y="127000"/>
                    </a:lnTo>
                    <a:lnTo>
                      <a:pt x="102870" y="128270"/>
                    </a:lnTo>
                    <a:lnTo>
                      <a:pt x="102870" y="130810"/>
                    </a:lnTo>
                    <a:lnTo>
                      <a:pt x="104140" y="133350"/>
                    </a:lnTo>
                    <a:lnTo>
                      <a:pt x="100330" y="134620"/>
                    </a:lnTo>
                    <a:lnTo>
                      <a:pt x="97790" y="134620"/>
                    </a:lnTo>
                    <a:lnTo>
                      <a:pt x="100330" y="137160"/>
                    </a:lnTo>
                    <a:lnTo>
                      <a:pt x="104140" y="138430"/>
                    </a:lnTo>
                    <a:lnTo>
                      <a:pt x="114300" y="142240"/>
                    </a:lnTo>
                    <a:lnTo>
                      <a:pt x="124460" y="143510"/>
                    </a:lnTo>
                    <a:lnTo>
                      <a:pt x="123190" y="146050"/>
                    </a:lnTo>
                    <a:lnTo>
                      <a:pt x="125730" y="147320"/>
                    </a:lnTo>
                    <a:lnTo>
                      <a:pt x="130810" y="149860"/>
                    </a:lnTo>
                    <a:lnTo>
                      <a:pt x="138430" y="151130"/>
                    </a:lnTo>
                    <a:lnTo>
                      <a:pt x="154940" y="153670"/>
                    </a:lnTo>
                    <a:lnTo>
                      <a:pt x="163830" y="154940"/>
                    </a:lnTo>
                    <a:lnTo>
                      <a:pt x="168910" y="154940"/>
                    </a:lnTo>
                    <a:lnTo>
                      <a:pt x="160020" y="156210"/>
                    </a:lnTo>
                    <a:lnTo>
                      <a:pt x="152400" y="156210"/>
                    </a:lnTo>
                    <a:lnTo>
                      <a:pt x="147320" y="157480"/>
                    </a:lnTo>
                    <a:lnTo>
                      <a:pt x="143510" y="158750"/>
                    </a:lnTo>
                    <a:lnTo>
                      <a:pt x="142240" y="160020"/>
                    </a:lnTo>
                    <a:lnTo>
                      <a:pt x="143510" y="163830"/>
                    </a:lnTo>
                    <a:lnTo>
                      <a:pt x="144780" y="166370"/>
                    </a:lnTo>
                    <a:lnTo>
                      <a:pt x="151130" y="170180"/>
                    </a:lnTo>
                    <a:lnTo>
                      <a:pt x="146050" y="171450"/>
                    </a:lnTo>
                    <a:lnTo>
                      <a:pt x="144780" y="173990"/>
                    </a:lnTo>
                    <a:lnTo>
                      <a:pt x="143510" y="179070"/>
                    </a:lnTo>
                    <a:lnTo>
                      <a:pt x="148590" y="182880"/>
                    </a:lnTo>
                    <a:lnTo>
                      <a:pt x="154940" y="187960"/>
                    </a:lnTo>
                    <a:lnTo>
                      <a:pt x="173990" y="196850"/>
                    </a:lnTo>
                    <a:lnTo>
                      <a:pt x="180340" y="201930"/>
                    </a:lnTo>
                    <a:lnTo>
                      <a:pt x="182880" y="207010"/>
                    </a:lnTo>
                    <a:lnTo>
                      <a:pt x="175260" y="241300"/>
                    </a:lnTo>
                    <a:lnTo>
                      <a:pt x="158750" y="245110"/>
                    </a:lnTo>
                    <a:lnTo>
                      <a:pt x="151130" y="246380"/>
                    </a:lnTo>
                    <a:lnTo>
                      <a:pt x="146050" y="246380"/>
                    </a:lnTo>
                    <a:lnTo>
                      <a:pt x="140970" y="245110"/>
                    </a:lnTo>
                    <a:lnTo>
                      <a:pt x="137160" y="241300"/>
                    </a:lnTo>
                    <a:lnTo>
                      <a:pt x="133350" y="236220"/>
                    </a:lnTo>
                    <a:lnTo>
                      <a:pt x="132080" y="227330"/>
                    </a:lnTo>
                    <a:lnTo>
                      <a:pt x="124460" y="228600"/>
                    </a:lnTo>
                    <a:lnTo>
                      <a:pt x="118110" y="224790"/>
                    </a:lnTo>
                    <a:lnTo>
                      <a:pt x="110490" y="218440"/>
                    </a:lnTo>
                    <a:lnTo>
                      <a:pt x="104140" y="208280"/>
                    </a:lnTo>
                    <a:lnTo>
                      <a:pt x="97790" y="195580"/>
                    </a:lnTo>
                    <a:lnTo>
                      <a:pt x="91440" y="181610"/>
                    </a:lnTo>
                    <a:lnTo>
                      <a:pt x="77470" y="147320"/>
                    </a:lnTo>
                    <a:lnTo>
                      <a:pt x="64770" y="107950"/>
                    </a:lnTo>
                    <a:lnTo>
                      <a:pt x="53340" y="68580"/>
                    </a:lnTo>
                    <a:lnTo>
                      <a:pt x="40640" y="31750"/>
                    </a:lnTo>
                    <a:lnTo>
                      <a:pt x="34290" y="15240"/>
                    </a:lnTo>
                    <a:lnTo>
                      <a:pt x="27940" y="0"/>
                    </a:lnTo>
                    <a:lnTo>
                      <a:pt x="21590" y="1270"/>
                    </a:lnTo>
                    <a:lnTo>
                      <a:pt x="17780" y="3810"/>
                    </a:lnTo>
                    <a:lnTo>
                      <a:pt x="12700" y="6350"/>
                    </a:lnTo>
                    <a:lnTo>
                      <a:pt x="10160" y="10160"/>
                    </a:lnTo>
                    <a:lnTo>
                      <a:pt x="8890" y="17780"/>
                    </a:lnTo>
                    <a:lnTo>
                      <a:pt x="8890" y="26670"/>
                    </a:lnTo>
                    <a:lnTo>
                      <a:pt x="7620" y="26670"/>
                    </a:lnTo>
                    <a:lnTo>
                      <a:pt x="7620" y="26670"/>
                    </a:lnTo>
                    <a:lnTo>
                      <a:pt x="7620" y="30480"/>
                    </a:lnTo>
                    <a:lnTo>
                      <a:pt x="10160" y="35560"/>
                    </a:lnTo>
                    <a:lnTo>
                      <a:pt x="12700" y="41910"/>
                    </a:lnTo>
                    <a:lnTo>
                      <a:pt x="11430" y="41910"/>
                    </a:lnTo>
                    <a:lnTo>
                      <a:pt x="10160" y="41910"/>
                    </a:lnTo>
                    <a:lnTo>
                      <a:pt x="11430" y="44450"/>
                    </a:lnTo>
                    <a:lnTo>
                      <a:pt x="13970" y="49530"/>
                    </a:lnTo>
                    <a:lnTo>
                      <a:pt x="15240" y="53340"/>
                    </a:lnTo>
                    <a:lnTo>
                      <a:pt x="13970" y="53340"/>
                    </a:lnTo>
                    <a:lnTo>
                      <a:pt x="13970" y="54610"/>
                    </a:lnTo>
                    <a:lnTo>
                      <a:pt x="15240" y="58420"/>
                    </a:lnTo>
                    <a:lnTo>
                      <a:pt x="17780" y="63500"/>
                    </a:lnTo>
                    <a:lnTo>
                      <a:pt x="19050" y="67310"/>
                    </a:lnTo>
                    <a:lnTo>
                      <a:pt x="17780" y="67310"/>
                    </a:lnTo>
                    <a:lnTo>
                      <a:pt x="17780" y="69850"/>
                    </a:lnTo>
                    <a:lnTo>
                      <a:pt x="19050" y="74930"/>
                    </a:lnTo>
                    <a:lnTo>
                      <a:pt x="21590" y="81280"/>
                    </a:lnTo>
                    <a:lnTo>
                      <a:pt x="22860" y="86360"/>
                    </a:lnTo>
                    <a:lnTo>
                      <a:pt x="17780" y="82550"/>
                    </a:lnTo>
                    <a:lnTo>
                      <a:pt x="12700" y="82550"/>
                    </a:lnTo>
                    <a:lnTo>
                      <a:pt x="11430" y="80010"/>
                    </a:lnTo>
                    <a:lnTo>
                      <a:pt x="8890" y="80010"/>
                    </a:lnTo>
                    <a:lnTo>
                      <a:pt x="6350" y="81280"/>
                    </a:lnTo>
                    <a:lnTo>
                      <a:pt x="2540" y="82550"/>
                    </a:lnTo>
                    <a:lnTo>
                      <a:pt x="1270" y="83820"/>
                    </a:lnTo>
                    <a:lnTo>
                      <a:pt x="1270" y="90170"/>
                    </a:lnTo>
                    <a:lnTo>
                      <a:pt x="0" y="92710"/>
                    </a:lnTo>
                    <a:lnTo>
                      <a:pt x="1270" y="95250"/>
                    </a:lnTo>
                    <a:lnTo>
                      <a:pt x="6350" y="101600"/>
                    </a:lnTo>
                    <a:lnTo>
                      <a:pt x="3810" y="101600"/>
                    </a:lnTo>
                    <a:lnTo>
                      <a:pt x="2540" y="102870"/>
                    </a:lnTo>
                    <a:lnTo>
                      <a:pt x="2540" y="106680"/>
                    </a:lnTo>
                    <a:lnTo>
                      <a:pt x="0" y="106680"/>
                    </a:lnTo>
                    <a:lnTo>
                      <a:pt x="0" y="107950"/>
                    </a:lnTo>
                    <a:lnTo>
                      <a:pt x="0" y="110490"/>
                    </a:lnTo>
                    <a:lnTo>
                      <a:pt x="5080" y="118110"/>
                    </a:lnTo>
                    <a:lnTo>
                      <a:pt x="3810" y="120650"/>
                    </a:lnTo>
                    <a:lnTo>
                      <a:pt x="5080" y="121920"/>
                    </a:lnTo>
                    <a:lnTo>
                      <a:pt x="12700" y="124460"/>
                    </a:lnTo>
                    <a:lnTo>
                      <a:pt x="11430" y="129540"/>
                    </a:lnTo>
                    <a:lnTo>
                      <a:pt x="11430" y="134620"/>
                    </a:lnTo>
                    <a:lnTo>
                      <a:pt x="10160" y="137160"/>
                    </a:lnTo>
                    <a:lnTo>
                      <a:pt x="12700" y="139700"/>
                    </a:lnTo>
                    <a:lnTo>
                      <a:pt x="19050" y="144780"/>
                    </a:lnTo>
                    <a:lnTo>
                      <a:pt x="19050" y="148590"/>
                    </a:lnTo>
                    <a:lnTo>
                      <a:pt x="24130" y="151130"/>
                    </a:lnTo>
                    <a:lnTo>
                      <a:pt x="30480" y="153670"/>
                    </a:lnTo>
                    <a:lnTo>
                      <a:pt x="34290" y="154940"/>
                    </a:lnTo>
                    <a:lnTo>
                      <a:pt x="29210" y="156210"/>
                    </a:lnTo>
                    <a:lnTo>
                      <a:pt x="27940" y="158750"/>
                    </a:lnTo>
                    <a:lnTo>
                      <a:pt x="27940" y="163830"/>
                    </a:lnTo>
                    <a:lnTo>
                      <a:pt x="30480" y="170180"/>
                    </a:lnTo>
                    <a:lnTo>
                      <a:pt x="29210" y="173990"/>
                    </a:lnTo>
                    <a:lnTo>
                      <a:pt x="29210" y="179070"/>
                    </a:lnTo>
                    <a:lnTo>
                      <a:pt x="34290" y="187960"/>
                    </a:lnTo>
                    <a:lnTo>
                      <a:pt x="41910" y="196850"/>
                    </a:lnTo>
                    <a:lnTo>
                      <a:pt x="45720" y="205740"/>
                    </a:lnTo>
                    <a:lnTo>
                      <a:pt x="53340" y="262890"/>
                    </a:lnTo>
                    <a:lnTo>
                      <a:pt x="69850" y="256540"/>
                    </a:lnTo>
                    <a:lnTo>
                      <a:pt x="229870" y="256540"/>
                    </a:lnTo>
                    <a:lnTo>
                      <a:pt x="391160" y="256540"/>
                    </a:lnTo>
                    <a:lnTo>
                      <a:pt x="553720" y="256540"/>
                    </a:lnTo>
                    <a:lnTo>
                      <a:pt x="635000" y="25527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50" name="Freeform 149"/>
              <p:cNvSpPr/>
              <p:nvPr/>
            </p:nvSpPr>
            <p:spPr>
              <a:xfrm>
                <a:off x="1670685" y="1389634"/>
                <a:ext cx="175642" cy="55119"/>
              </a:xfrm>
              <a:custGeom>
                <a:avLst/>
                <a:gdLst/>
                <a:ahLst/>
                <a:cxnLst/>
                <a:rect l="0" t="0" r="0" b="0"/>
                <a:pathLst>
                  <a:path w="175642" h="55119">
                    <a:moveTo>
                      <a:pt x="106553" y="0"/>
                    </a:moveTo>
                    <a:lnTo>
                      <a:pt x="117094" y="0"/>
                    </a:lnTo>
                    <a:lnTo>
                      <a:pt x="126238" y="381"/>
                    </a:lnTo>
                    <a:lnTo>
                      <a:pt x="132969" y="381"/>
                    </a:lnTo>
                    <a:lnTo>
                      <a:pt x="143510" y="2413"/>
                    </a:lnTo>
                    <a:lnTo>
                      <a:pt x="149225" y="3810"/>
                    </a:lnTo>
                    <a:lnTo>
                      <a:pt x="152654" y="5715"/>
                    </a:lnTo>
                    <a:lnTo>
                      <a:pt x="154051" y="9017"/>
                    </a:lnTo>
                    <a:lnTo>
                      <a:pt x="156464" y="11938"/>
                    </a:lnTo>
                    <a:lnTo>
                      <a:pt x="159385" y="15748"/>
                    </a:lnTo>
                    <a:lnTo>
                      <a:pt x="157861" y="17272"/>
                    </a:lnTo>
                    <a:lnTo>
                      <a:pt x="158369" y="18161"/>
                    </a:lnTo>
                    <a:lnTo>
                      <a:pt x="163195" y="19685"/>
                    </a:lnTo>
                    <a:lnTo>
                      <a:pt x="169926" y="21590"/>
                    </a:lnTo>
                    <a:lnTo>
                      <a:pt x="175133" y="24384"/>
                    </a:lnTo>
                    <a:lnTo>
                      <a:pt x="169418" y="24892"/>
                    </a:lnTo>
                    <a:lnTo>
                      <a:pt x="167513" y="25908"/>
                    </a:lnTo>
                    <a:lnTo>
                      <a:pt x="167513" y="27813"/>
                    </a:lnTo>
                    <a:lnTo>
                      <a:pt x="168910" y="29210"/>
                    </a:lnTo>
                    <a:lnTo>
                      <a:pt x="174244" y="32131"/>
                    </a:lnTo>
                    <a:lnTo>
                      <a:pt x="175641" y="34544"/>
                    </a:lnTo>
                    <a:lnTo>
                      <a:pt x="175641" y="35941"/>
                    </a:lnTo>
                    <a:lnTo>
                      <a:pt x="174244" y="39370"/>
                    </a:lnTo>
                    <a:lnTo>
                      <a:pt x="169926" y="41656"/>
                    </a:lnTo>
                    <a:lnTo>
                      <a:pt x="165608" y="42164"/>
                    </a:lnTo>
                    <a:lnTo>
                      <a:pt x="160782" y="42672"/>
                    </a:lnTo>
                    <a:lnTo>
                      <a:pt x="153543" y="42672"/>
                    </a:lnTo>
                    <a:lnTo>
                      <a:pt x="144526" y="42672"/>
                    </a:lnTo>
                    <a:lnTo>
                      <a:pt x="146431" y="45085"/>
                    </a:lnTo>
                    <a:lnTo>
                      <a:pt x="144018" y="47498"/>
                    </a:lnTo>
                    <a:lnTo>
                      <a:pt x="139192" y="49911"/>
                    </a:lnTo>
                    <a:lnTo>
                      <a:pt x="131953" y="51816"/>
                    </a:lnTo>
                    <a:lnTo>
                      <a:pt x="122809" y="54229"/>
                    </a:lnTo>
                    <a:lnTo>
                      <a:pt x="112776" y="55118"/>
                    </a:lnTo>
                    <a:lnTo>
                      <a:pt x="90678" y="54737"/>
                    </a:lnTo>
                    <a:lnTo>
                      <a:pt x="70104" y="54737"/>
                    </a:lnTo>
                    <a:lnTo>
                      <a:pt x="51816" y="52705"/>
                    </a:lnTo>
                    <a:lnTo>
                      <a:pt x="43688" y="50800"/>
                    </a:lnTo>
                    <a:lnTo>
                      <a:pt x="37465" y="48895"/>
                    </a:lnTo>
                    <a:lnTo>
                      <a:pt x="32639" y="45593"/>
                    </a:lnTo>
                    <a:lnTo>
                      <a:pt x="31242" y="42672"/>
                    </a:lnTo>
                    <a:lnTo>
                      <a:pt x="22098" y="42672"/>
                    </a:lnTo>
                    <a:lnTo>
                      <a:pt x="15367" y="42672"/>
                    </a:lnTo>
                    <a:lnTo>
                      <a:pt x="10541" y="41656"/>
                    </a:lnTo>
                    <a:lnTo>
                      <a:pt x="6731" y="41275"/>
                    </a:lnTo>
                    <a:lnTo>
                      <a:pt x="2413" y="38862"/>
                    </a:lnTo>
                    <a:lnTo>
                      <a:pt x="0" y="35941"/>
                    </a:lnTo>
                    <a:lnTo>
                      <a:pt x="0" y="34544"/>
                    </a:lnTo>
                    <a:lnTo>
                      <a:pt x="2413" y="32131"/>
                    </a:lnTo>
                    <a:lnTo>
                      <a:pt x="9144" y="29210"/>
                    </a:lnTo>
                    <a:lnTo>
                      <a:pt x="11049" y="27813"/>
                    </a:lnTo>
                    <a:lnTo>
                      <a:pt x="11557" y="25908"/>
                    </a:lnTo>
                    <a:lnTo>
                      <a:pt x="9525" y="24892"/>
                    </a:lnTo>
                    <a:lnTo>
                      <a:pt x="3302" y="24003"/>
                    </a:lnTo>
                    <a:lnTo>
                      <a:pt x="7620" y="21590"/>
                    </a:lnTo>
                    <a:lnTo>
                      <a:pt x="14859" y="19685"/>
                    </a:lnTo>
                    <a:lnTo>
                      <a:pt x="19685" y="18161"/>
                    </a:lnTo>
                    <a:lnTo>
                      <a:pt x="19685" y="17272"/>
                    </a:lnTo>
                    <a:lnTo>
                      <a:pt x="17780" y="15748"/>
                    </a:lnTo>
                    <a:lnTo>
                      <a:pt x="24892" y="9017"/>
                    </a:lnTo>
                    <a:lnTo>
                      <a:pt x="27813" y="5715"/>
                    </a:lnTo>
                    <a:lnTo>
                      <a:pt x="33147" y="3810"/>
                    </a:lnTo>
                    <a:lnTo>
                      <a:pt x="41275" y="2413"/>
                    </a:lnTo>
                    <a:lnTo>
                      <a:pt x="53213" y="381"/>
                    </a:lnTo>
                    <a:lnTo>
                      <a:pt x="70104" y="0"/>
                    </a:lnTo>
                    <a:lnTo>
                      <a:pt x="81153" y="0"/>
                    </a:lnTo>
                    <a:lnTo>
                      <a:pt x="9410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51" name="Freeform 150"/>
              <p:cNvSpPr/>
              <p:nvPr/>
            </p:nvSpPr>
            <p:spPr>
              <a:xfrm>
                <a:off x="1670050" y="1389380"/>
                <a:ext cx="176531" cy="55881"/>
              </a:xfrm>
              <a:custGeom>
                <a:avLst/>
                <a:gdLst/>
                <a:ahLst/>
                <a:cxnLst/>
                <a:rect l="0" t="0" r="0" b="0"/>
                <a:pathLst>
                  <a:path w="176531" h="55881">
                    <a:moveTo>
                      <a:pt x="93980" y="0"/>
                    </a:moveTo>
                    <a:lnTo>
                      <a:pt x="81280" y="0"/>
                    </a:lnTo>
                    <a:lnTo>
                      <a:pt x="69850" y="0"/>
                    </a:lnTo>
                    <a:lnTo>
                      <a:pt x="53340" y="0"/>
                    </a:lnTo>
                    <a:lnTo>
                      <a:pt x="41910" y="2540"/>
                    </a:lnTo>
                    <a:lnTo>
                      <a:pt x="33020" y="3810"/>
                    </a:lnTo>
                    <a:lnTo>
                      <a:pt x="27940" y="6350"/>
                    </a:lnTo>
                    <a:lnTo>
                      <a:pt x="25400" y="8890"/>
                    </a:lnTo>
                    <a:lnTo>
                      <a:pt x="17780" y="16510"/>
                    </a:lnTo>
                    <a:lnTo>
                      <a:pt x="20320" y="17780"/>
                    </a:lnTo>
                    <a:lnTo>
                      <a:pt x="20320" y="19050"/>
                    </a:lnTo>
                    <a:lnTo>
                      <a:pt x="15240" y="20320"/>
                    </a:lnTo>
                    <a:lnTo>
                      <a:pt x="7620" y="21590"/>
                    </a:lnTo>
                    <a:lnTo>
                      <a:pt x="3810" y="24130"/>
                    </a:lnTo>
                    <a:lnTo>
                      <a:pt x="10160" y="25400"/>
                    </a:lnTo>
                    <a:lnTo>
                      <a:pt x="11430" y="26670"/>
                    </a:lnTo>
                    <a:lnTo>
                      <a:pt x="11430" y="27940"/>
                    </a:lnTo>
                    <a:lnTo>
                      <a:pt x="8890" y="29210"/>
                    </a:lnTo>
                    <a:lnTo>
                      <a:pt x="2540" y="31750"/>
                    </a:lnTo>
                    <a:lnTo>
                      <a:pt x="0" y="34290"/>
                    </a:lnTo>
                    <a:lnTo>
                      <a:pt x="0" y="35560"/>
                    </a:lnTo>
                    <a:lnTo>
                      <a:pt x="2540" y="39370"/>
                    </a:lnTo>
                    <a:lnTo>
                      <a:pt x="7620" y="41910"/>
                    </a:lnTo>
                    <a:lnTo>
                      <a:pt x="11430" y="41910"/>
                    </a:lnTo>
                    <a:lnTo>
                      <a:pt x="15240" y="43180"/>
                    </a:lnTo>
                    <a:lnTo>
                      <a:pt x="22860" y="43180"/>
                    </a:lnTo>
                    <a:lnTo>
                      <a:pt x="31750" y="43180"/>
                    </a:lnTo>
                    <a:lnTo>
                      <a:pt x="33020" y="45720"/>
                    </a:lnTo>
                    <a:lnTo>
                      <a:pt x="38100" y="49530"/>
                    </a:lnTo>
                    <a:lnTo>
                      <a:pt x="44450" y="50800"/>
                    </a:lnTo>
                    <a:lnTo>
                      <a:pt x="52070" y="53340"/>
                    </a:lnTo>
                    <a:lnTo>
                      <a:pt x="69850" y="54610"/>
                    </a:lnTo>
                    <a:lnTo>
                      <a:pt x="91440" y="54610"/>
                    </a:lnTo>
                    <a:lnTo>
                      <a:pt x="113030" y="55880"/>
                    </a:lnTo>
                    <a:lnTo>
                      <a:pt x="123190" y="54610"/>
                    </a:lnTo>
                    <a:lnTo>
                      <a:pt x="132080" y="52070"/>
                    </a:lnTo>
                    <a:lnTo>
                      <a:pt x="139700" y="50800"/>
                    </a:lnTo>
                    <a:lnTo>
                      <a:pt x="144780" y="48260"/>
                    </a:lnTo>
                    <a:lnTo>
                      <a:pt x="147320" y="45720"/>
                    </a:lnTo>
                    <a:lnTo>
                      <a:pt x="144780" y="43180"/>
                    </a:lnTo>
                    <a:lnTo>
                      <a:pt x="153670" y="43180"/>
                    </a:lnTo>
                    <a:lnTo>
                      <a:pt x="161290" y="43180"/>
                    </a:lnTo>
                    <a:lnTo>
                      <a:pt x="166370" y="41910"/>
                    </a:lnTo>
                    <a:lnTo>
                      <a:pt x="170180" y="41910"/>
                    </a:lnTo>
                    <a:lnTo>
                      <a:pt x="173990" y="39370"/>
                    </a:lnTo>
                    <a:lnTo>
                      <a:pt x="176530" y="35560"/>
                    </a:lnTo>
                    <a:lnTo>
                      <a:pt x="176530" y="34290"/>
                    </a:lnTo>
                    <a:lnTo>
                      <a:pt x="173990" y="31750"/>
                    </a:lnTo>
                    <a:lnTo>
                      <a:pt x="168910" y="29210"/>
                    </a:lnTo>
                    <a:lnTo>
                      <a:pt x="167640" y="27940"/>
                    </a:lnTo>
                    <a:lnTo>
                      <a:pt x="167640" y="26670"/>
                    </a:lnTo>
                    <a:lnTo>
                      <a:pt x="170180" y="25400"/>
                    </a:lnTo>
                    <a:lnTo>
                      <a:pt x="175260" y="24130"/>
                    </a:lnTo>
                    <a:lnTo>
                      <a:pt x="170180" y="21590"/>
                    </a:lnTo>
                    <a:lnTo>
                      <a:pt x="163830" y="20320"/>
                    </a:lnTo>
                    <a:lnTo>
                      <a:pt x="158750" y="19050"/>
                    </a:lnTo>
                    <a:lnTo>
                      <a:pt x="157480" y="17780"/>
                    </a:lnTo>
                    <a:lnTo>
                      <a:pt x="160020" y="16510"/>
                    </a:lnTo>
                    <a:lnTo>
                      <a:pt x="156210" y="12700"/>
                    </a:lnTo>
                    <a:lnTo>
                      <a:pt x="153670" y="8890"/>
                    </a:lnTo>
                    <a:lnTo>
                      <a:pt x="152400" y="6350"/>
                    </a:lnTo>
                    <a:lnTo>
                      <a:pt x="149860" y="3810"/>
                    </a:lnTo>
                    <a:lnTo>
                      <a:pt x="143510" y="2540"/>
                    </a:lnTo>
                    <a:lnTo>
                      <a:pt x="133350" y="0"/>
                    </a:lnTo>
                    <a:lnTo>
                      <a:pt x="127000" y="0"/>
                    </a:lnTo>
                    <a:lnTo>
                      <a:pt x="116840" y="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52" name="Freeform 151"/>
              <p:cNvSpPr/>
              <p:nvPr/>
            </p:nvSpPr>
            <p:spPr>
              <a:xfrm>
                <a:off x="2011934" y="1379093"/>
                <a:ext cx="175642" cy="55119"/>
              </a:xfrm>
              <a:custGeom>
                <a:avLst/>
                <a:gdLst/>
                <a:ahLst/>
                <a:cxnLst/>
                <a:rect l="0" t="0" r="0" b="0"/>
                <a:pathLst>
                  <a:path w="175642" h="55119">
                    <a:moveTo>
                      <a:pt x="106553" y="0"/>
                    </a:moveTo>
                    <a:lnTo>
                      <a:pt x="117094" y="0"/>
                    </a:lnTo>
                    <a:lnTo>
                      <a:pt x="126238" y="381"/>
                    </a:lnTo>
                    <a:lnTo>
                      <a:pt x="132969" y="1397"/>
                    </a:lnTo>
                    <a:lnTo>
                      <a:pt x="143510" y="2286"/>
                    </a:lnTo>
                    <a:lnTo>
                      <a:pt x="149352" y="3810"/>
                    </a:lnTo>
                    <a:lnTo>
                      <a:pt x="152654" y="5715"/>
                    </a:lnTo>
                    <a:lnTo>
                      <a:pt x="154559" y="8636"/>
                    </a:lnTo>
                    <a:lnTo>
                      <a:pt x="156464" y="12446"/>
                    </a:lnTo>
                    <a:lnTo>
                      <a:pt x="159385" y="15748"/>
                    </a:lnTo>
                    <a:lnTo>
                      <a:pt x="157988" y="17272"/>
                    </a:lnTo>
                    <a:lnTo>
                      <a:pt x="158369" y="18161"/>
                    </a:lnTo>
                    <a:lnTo>
                      <a:pt x="163195" y="19558"/>
                    </a:lnTo>
                    <a:lnTo>
                      <a:pt x="170434" y="21590"/>
                    </a:lnTo>
                    <a:lnTo>
                      <a:pt x="175260" y="24384"/>
                    </a:lnTo>
                    <a:lnTo>
                      <a:pt x="169926" y="24892"/>
                    </a:lnTo>
                    <a:lnTo>
                      <a:pt x="167513" y="25908"/>
                    </a:lnTo>
                    <a:lnTo>
                      <a:pt x="167513" y="27813"/>
                    </a:lnTo>
                    <a:lnTo>
                      <a:pt x="169418" y="29210"/>
                    </a:lnTo>
                    <a:lnTo>
                      <a:pt x="174244" y="33020"/>
                    </a:lnTo>
                    <a:lnTo>
                      <a:pt x="175641" y="34544"/>
                    </a:lnTo>
                    <a:lnTo>
                      <a:pt x="175641" y="35941"/>
                    </a:lnTo>
                    <a:lnTo>
                      <a:pt x="174752" y="39243"/>
                    </a:lnTo>
                    <a:lnTo>
                      <a:pt x="169926" y="41275"/>
                    </a:lnTo>
                    <a:lnTo>
                      <a:pt x="166116" y="42164"/>
                    </a:lnTo>
                    <a:lnTo>
                      <a:pt x="160782" y="42672"/>
                    </a:lnTo>
                    <a:lnTo>
                      <a:pt x="153670" y="42672"/>
                    </a:lnTo>
                    <a:lnTo>
                      <a:pt x="144526" y="42672"/>
                    </a:lnTo>
                    <a:lnTo>
                      <a:pt x="146431" y="45085"/>
                    </a:lnTo>
                    <a:lnTo>
                      <a:pt x="144018" y="47498"/>
                    </a:lnTo>
                    <a:lnTo>
                      <a:pt x="139192" y="49911"/>
                    </a:lnTo>
                    <a:lnTo>
                      <a:pt x="132461" y="52197"/>
                    </a:lnTo>
                    <a:lnTo>
                      <a:pt x="122936" y="54229"/>
                    </a:lnTo>
                    <a:lnTo>
                      <a:pt x="112776" y="55118"/>
                    </a:lnTo>
                    <a:lnTo>
                      <a:pt x="91186" y="54229"/>
                    </a:lnTo>
                    <a:lnTo>
                      <a:pt x="70104" y="54610"/>
                    </a:lnTo>
                    <a:lnTo>
                      <a:pt x="51816" y="52705"/>
                    </a:lnTo>
                    <a:lnTo>
                      <a:pt x="43688" y="50800"/>
                    </a:lnTo>
                    <a:lnTo>
                      <a:pt x="37465" y="48895"/>
                    </a:lnTo>
                    <a:lnTo>
                      <a:pt x="32639" y="45974"/>
                    </a:lnTo>
                    <a:lnTo>
                      <a:pt x="31242" y="42672"/>
                    </a:lnTo>
                    <a:lnTo>
                      <a:pt x="22098" y="42672"/>
                    </a:lnTo>
                    <a:lnTo>
                      <a:pt x="15367" y="42164"/>
                    </a:lnTo>
                    <a:lnTo>
                      <a:pt x="10541" y="41656"/>
                    </a:lnTo>
                    <a:lnTo>
                      <a:pt x="6731" y="41275"/>
                    </a:lnTo>
                    <a:lnTo>
                      <a:pt x="2413" y="38862"/>
                    </a:lnTo>
                    <a:lnTo>
                      <a:pt x="0" y="35941"/>
                    </a:lnTo>
                    <a:lnTo>
                      <a:pt x="0" y="34544"/>
                    </a:lnTo>
                    <a:lnTo>
                      <a:pt x="2413" y="33020"/>
                    </a:lnTo>
                    <a:lnTo>
                      <a:pt x="9144" y="29210"/>
                    </a:lnTo>
                    <a:lnTo>
                      <a:pt x="11557" y="27813"/>
                    </a:lnTo>
                    <a:lnTo>
                      <a:pt x="12065" y="25908"/>
                    </a:lnTo>
                    <a:lnTo>
                      <a:pt x="9652" y="24384"/>
                    </a:lnTo>
                    <a:lnTo>
                      <a:pt x="3429" y="23876"/>
                    </a:lnTo>
                    <a:lnTo>
                      <a:pt x="8636" y="21590"/>
                    </a:lnTo>
                    <a:lnTo>
                      <a:pt x="15367" y="19558"/>
                    </a:lnTo>
                    <a:lnTo>
                      <a:pt x="19685" y="18161"/>
                    </a:lnTo>
                    <a:lnTo>
                      <a:pt x="20193" y="17272"/>
                    </a:lnTo>
                    <a:lnTo>
                      <a:pt x="17780" y="15748"/>
                    </a:lnTo>
                    <a:lnTo>
                      <a:pt x="25019" y="8636"/>
                    </a:lnTo>
                    <a:lnTo>
                      <a:pt x="28321" y="5715"/>
                    </a:lnTo>
                    <a:lnTo>
                      <a:pt x="33147" y="3810"/>
                    </a:lnTo>
                    <a:lnTo>
                      <a:pt x="41275" y="2286"/>
                    </a:lnTo>
                    <a:lnTo>
                      <a:pt x="53340" y="1397"/>
                    </a:lnTo>
                    <a:lnTo>
                      <a:pt x="70612" y="0"/>
                    </a:lnTo>
                    <a:lnTo>
                      <a:pt x="81153" y="0"/>
                    </a:lnTo>
                    <a:lnTo>
                      <a:pt x="94615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011680" y="1379220"/>
                <a:ext cx="175261" cy="54611"/>
              </a:xfrm>
              <a:custGeom>
                <a:avLst/>
                <a:gdLst/>
                <a:ahLst/>
                <a:cxnLst/>
                <a:rect l="0" t="0" r="0" b="0"/>
                <a:pathLst>
                  <a:path w="175261" h="54611">
                    <a:moveTo>
                      <a:pt x="93980" y="0"/>
                    </a:moveTo>
                    <a:lnTo>
                      <a:pt x="81280" y="0"/>
                    </a:lnTo>
                    <a:lnTo>
                      <a:pt x="69850" y="0"/>
                    </a:lnTo>
                    <a:lnTo>
                      <a:pt x="53340" y="1270"/>
                    </a:lnTo>
                    <a:lnTo>
                      <a:pt x="40640" y="2540"/>
                    </a:lnTo>
                    <a:lnTo>
                      <a:pt x="33020" y="3810"/>
                    </a:lnTo>
                    <a:lnTo>
                      <a:pt x="27940" y="5080"/>
                    </a:lnTo>
                    <a:lnTo>
                      <a:pt x="25400" y="8890"/>
                    </a:lnTo>
                    <a:lnTo>
                      <a:pt x="17780" y="15240"/>
                    </a:lnTo>
                    <a:lnTo>
                      <a:pt x="20320" y="16510"/>
                    </a:lnTo>
                    <a:lnTo>
                      <a:pt x="19050" y="17780"/>
                    </a:lnTo>
                    <a:lnTo>
                      <a:pt x="15240" y="19050"/>
                    </a:lnTo>
                    <a:lnTo>
                      <a:pt x="8890" y="21590"/>
                    </a:lnTo>
                    <a:lnTo>
                      <a:pt x="3810" y="24130"/>
                    </a:lnTo>
                    <a:lnTo>
                      <a:pt x="8890" y="24130"/>
                    </a:lnTo>
                    <a:lnTo>
                      <a:pt x="11430" y="25400"/>
                    </a:lnTo>
                    <a:lnTo>
                      <a:pt x="11430" y="27940"/>
                    </a:lnTo>
                    <a:lnTo>
                      <a:pt x="8890" y="29210"/>
                    </a:lnTo>
                    <a:lnTo>
                      <a:pt x="2540" y="33020"/>
                    </a:lnTo>
                    <a:lnTo>
                      <a:pt x="0" y="34290"/>
                    </a:lnTo>
                    <a:lnTo>
                      <a:pt x="0" y="35560"/>
                    </a:lnTo>
                    <a:lnTo>
                      <a:pt x="2540" y="39370"/>
                    </a:lnTo>
                    <a:lnTo>
                      <a:pt x="6350" y="40640"/>
                    </a:lnTo>
                    <a:lnTo>
                      <a:pt x="10160" y="41910"/>
                    </a:lnTo>
                    <a:lnTo>
                      <a:pt x="15240" y="41910"/>
                    </a:lnTo>
                    <a:lnTo>
                      <a:pt x="21590" y="41910"/>
                    </a:lnTo>
                    <a:lnTo>
                      <a:pt x="31750" y="41910"/>
                    </a:lnTo>
                    <a:lnTo>
                      <a:pt x="33020" y="45720"/>
                    </a:lnTo>
                    <a:lnTo>
                      <a:pt x="36830" y="48260"/>
                    </a:lnTo>
                    <a:lnTo>
                      <a:pt x="43180" y="50800"/>
                    </a:lnTo>
                    <a:lnTo>
                      <a:pt x="52070" y="52070"/>
                    </a:lnTo>
                    <a:lnTo>
                      <a:pt x="69850" y="54610"/>
                    </a:lnTo>
                    <a:lnTo>
                      <a:pt x="91440" y="54610"/>
                    </a:lnTo>
                    <a:lnTo>
                      <a:pt x="113030" y="54610"/>
                    </a:lnTo>
                    <a:lnTo>
                      <a:pt x="123190" y="54610"/>
                    </a:lnTo>
                    <a:lnTo>
                      <a:pt x="132080" y="52070"/>
                    </a:lnTo>
                    <a:lnTo>
                      <a:pt x="139700" y="49530"/>
                    </a:lnTo>
                    <a:lnTo>
                      <a:pt x="143510" y="46990"/>
                    </a:lnTo>
                    <a:lnTo>
                      <a:pt x="146050" y="44450"/>
                    </a:lnTo>
                    <a:lnTo>
                      <a:pt x="144780" y="41910"/>
                    </a:lnTo>
                    <a:lnTo>
                      <a:pt x="153670" y="41910"/>
                    </a:lnTo>
                    <a:lnTo>
                      <a:pt x="160020" y="41910"/>
                    </a:lnTo>
                    <a:lnTo>
                      <a:pt x="166370" y="41910"/>
                    </a:lnTo>
                    <a:lnTo>
                      <a:pt x="170180" y="40640"/>
                    </a:lnTo>
                    <a:lnTo>
                      <a:pt x="175260" y="39370"/>
                    </a:lnTo>
                    <a:lnTo>
                      <a:pt x="175260" y="35560"/>
                    </a:lnTo>
                    <a:lnTo>
                      <a:pt x="175260" y="34290"/>
                    </a:lnTo>
                    <a:lnTo>
                      <a:pt x="173990" y="33020"/>
                    </a:lnTo>
                    <a:lnTo>
                      <a:pt x="168910" y="29210"/>
                    </a:lnTo>
                    <a:lnTo>
                      <a:pt x="167640" y="27940"/>
                    </a:lnTo>
                    <a:lnTo>
                      <a:pt x="167640" y="25400"/>
                    </a:lnTo>
                    <a:lnTo>
                      <a:pt x="170180" y="25400"/>
                    </a:lnTo>
                    <a:lnTo>
                      <a:pt x="175260" y="24130"/>
                    </a:lnTo>
                    <a:lnTo>
                      <a:pt x="170180" y="21590"/>
                    </a:lnTo>
                    <a:lnTo>
                      <a:pt x="162560" y="19050"/>
                    </a:lnTo>
                    <a:lnTo>
                      <a:pt x="158750" y="17780"/>
                    </a:lnTo>
                    <a:lnTo>
                      <a:pt x="157480" y="16510"/>
                    </a:lnTo>
                    <a:lnTo>
                      <a:pt x="158750" y="15240"/>
                    </a:lnTo>
                    <a:lnTo>
                      <a:pt x="156210" y="12700"/>
                    </a:lnTo>
                    <a:lnTo>
                      <a:pt x="154940" y="8890"/>
                    </a:lnTo>
                    <a:lnTo>
                      <a:pt x="152400" y="5080"/>
                    </a:lnTo>
                    <a:lnTo>
                      <a:pt x="149860" y="3810"/>
                    </a:lnTo>
                    <a:lnTo>
                      <a:pt x="143510" y="2540"/>
                    </a:lnTo>
                    <a:lnTo>
                      <a:pt x="133350" y="1270"/>
                    </a:lnTo>
                    <a:lnTo>
                      <a:pt x="125730" y="0"/>
                    </a:lnTo>
                    <a:lnTo>
                      <a:pt x="116840" y="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54" name="Freeform 153"/>
              <p:cNvSpPr/>
              <p:nvPr/>
            </p:nvSpPr>
            <p:spPr>
              <a:xfrm>
                <a:off x="1549654" y="1214374"/>
                <a:ext cx="124842" cy="432436"/>
              </a:xfrm>
              <a:custGeom>
                <a:avLst/>
                <a:gdLst/>
                <a:ahLst/>
                <a:cxnLst/>
                <a:rect l="0" t="0" r="0" b="0"/>
                <a:pathLst>
                  <a:path w="124842" h="432436">
                    <a:moveTo>
                      <a:pt x="35052" y="0"/>
                    </a:moveTo>
                    <a:lnTo>
                      <a:pt x="39878" y="1016"/>
                    </a:lnTo>
                    <a:lnTo>
                      <a:pt x="49022" y="7239"/>
                    </a:lnTo>
                    <a:lnTo>
                      <a:pt x="55753" y="17780"/>
                    </a:lnTo>
                    <a:lnTo>
                      <a:pt x="60071" y="31750"/>
                    </a:lnTo>
                    <a:lnTo>
                      <a:pt x="62484" y="29718"/>
                    </a:lnTo>
                    <a:lnTo>
                      <a:pt x="63881" y="30226"/>
                    </a:lnTo>
                    <a:lnTo>
                      <a:pt x="64389" y="33655"/>
                    </a:lnTo>
                    <a:lnTo>
                      <a:pt x="63881" y="37465"/>
                    </a:lnTo>
                    <a:lnTo>
                      <a:pt x="63373" y="47498"/>
                    </a:lnTo>
                    <a:lnTo>
                      <a:pt x="62992" y="56134"/>
                    </a:lnTo>
                    <a:lnTo>
                      <a:pt x="65278" y="55753"/>
                    </a:lnTo>
                    <a:lnTo>
                      <a:pt x="66802" y="56134"/>
                    </a:lnTo>
                    <a:lnTo>
                      <a:pt x="66802" y="59055"/>
                    </a:lnTo>
                    <a:lnTo>
                      <a:pt x="66802" y="62357"/>
                    </a:lnTo>
                    <a:lnTo>
                      <a:pt x="64389" y="70612"/>
                    </a:lnTo>
                    <a:lnTo>
                      <a:pt x="63373" y="77724"/>
                    </a:lnTo>
                    <a:lnTo>
                      <a:pt x="65786" y="76835"/>
                    </a:lnTo>
                    <a:lnTo>
                      <a:pt x="66802" y="78232"/>
                    </a:lnTo>
                    <a:lnTo>
                      <a:pt x="67691" y="81661"/>
                    </a:lnTo>
                    <a:lnTo>
                      <a:pt x="66802" y="85471"/>
                    </a:lnTo>
                    <a:lnTo>
                      <a:pt x="64897" y="94107"/>
                    </a:lnTo>
                    <a:lnTo>
                      <a:pt x="63881" y="102235"/>
                    </a:lnTo>
                    <a:lnTo>
                      <a:pt x="66294" y="102235"/>
                    </a:lnTo>
                    <a:lnTo>
                      <a:pt x="68199" y="104648"/>
                    </a:lnTo>
                    <a:lnTo>
                      <a:pt x="68707" y="108966"/>
                    </a:lnTo>
                    <a:lnTo>
                      <a:pt x="68199" y="114300"/>
                    </a:lnTo>
                    <a:lnTo>
                      <a:pt x="66802" y="126746"/>
                    </a:lnTo>
                    <a:lnTo>
                      <a:pt x="66802" y="131953"/>
                    </a:lnTo>
                    <a:lnTo>
                      <a:pt x="66802" y="135890"/>
                    </a:lnTo>
                    <a:lnTo>
                      <a:pt x="75946" y="127254"/>
                    </a:lnTo>
                    <a:lnTo>
                      <a:pt x="80264" y="123825"/>
                    </a:lnTo>
                    <a:lnTo>
                      <a:pt x="84963" y="122936"/>
                    </a:lnTo>
                    <a:lnTo>
                      <a:pt x="87376" y="118110"/>
                    </a:lnTo>
                    <a:lnTo>
                      <a:pt x="90805" y="116205"/>
                    </a:lnTo>
                    <a:lnTo>
                      <a:pt x="94615" y="116713"/>
                    </a:lnTo>
                    <a:lnTo>
                      <a:pt x="97917" y="118618"/>
                    </a:lnTo>
                    <a:lnTo>
                      <a:pt x="101854" y="117094"/>
                    </a:lnTo>
                    <a:lnTo>
                      <a:pt x="104648" y="117094"/>
                    </a:lnTo>
                    <a:lnTo>
                      <a:pt x="107569" y="119507"/>
                    </a:lnTo>
                    <a:lnTo>
                      <a:pt x="108585" y="123825"/>
                    </a:lnTo>
                    <a:lnTo>
                      <a:pt x="109982" y="128651"/>
                    </a:lnTo>
                    <a:lnTo>
                      <a:pt x="112903" y="130048"/>
                    </a:lnTo>
                    <a:lnTo>
                      <a:pt x="113792" y="132461"/>
                    </a:lnTo>
                    <a:lnTo>
                      <a:pt x="113792" y="137287"/>
                    </a:lnTo>
                    <a:lnTo>
                      <a:pt x="108077" y="150241"/>
                    </a:lnTo>
                    <a:lnTo>
                      <a:pt x="111379" y="149352"/>
                    </a:lnTo>
                    <a:lnTo>
                      <a:pt x="113284" y="148844"/>
                    </a:lnTo>
                    <a:lnTo>
                      <a:pt x="116205" y="150241"/>
                    </a:lnTo>
                    <a:lnTo>
                      <a:pt x="119126" y="155956"/>
                    </a:lnTo>
                    <a:lnTo>
                      <a:pt x="122428" y="155067"/>
                    </a:lnTo>
                    <a:lnTo>
                      <a:pt x="123952" y="155956"/>
                    </a:lnTo>
                    <a:lnTo>
                      <a:pt x="124841" y="157988"/>
                    </a:lnTo>
                    <a:lnTo>
                      <a:pt x="124333" y="160782"/>
                    </a:lnTo>
                    <a:lnTo>
                      <a:pt x="122936" y="167513"/>
                    </a:lnTo>
                    <a:lnTo>
                      <a:pt x="121031" y="174752"/>
                    </a:lnTo>
                    <a:lnTo>
                      <a:pt x="123444" y="176657"/>
                    </a:lnTo>
                    <a:lnTo>
                      <a:pt x="123952" y="178054"/>
                    </a:lnTo>
                    <a:lnTo>
                      <a:pt x="121920" y="182372"/>
                    </a:lnTo>
                    <a:lnTo>
                      <a:pt x="110998" y="191008"/>
                    </a:lnTo>
                    <a:lnTo>
                      <a:pt x="114300" y="193929"/>
                    </a:lnTo>
                    <a:lnTo>
                      <a:pt x="116713" y="197739"/>
                    </a:lnTo>
                    <a:lnTo>
                      <a:pt x="117602" y="206883"/>
                    </a:lnTo>
                    <a:lnTo>
                      <a:pt x="120523" y="206883"/>
                    </a:lnTo>
                    <a:lnTo>
                      <a:pt x="121539" y="208280"/>
                    </a:lnTo>
                    <a:lnTo>
                      <a:pt x="121031" y="210693"/>
                    </a:lnTo>
                    <a:lnTo>
                      <a:pt x="118618" y="213614"/>
                    </a:lnTo>
                    <a:lnTo>
                      <a:pt x="113284" y="220345"/>
                    </a:lnTo>
                    <a:lnTo>
                      <a:pt x="108077" y="227076"/>
                    </a:lnTo>
                    <a:lnTo>
                      <a:pt x="110490" y="229489"/>
                    </a:lnTo>
                    <a:lnTo>
                      <a:pt x="108966" y="232791"/>
                    </a:lnTo>
                    <a:lnTo>
                      <a:pt x="102235" y="240030"/>
                    </a:lnTo>
                    <a:lnTo>
                      <a:pt x="92710" y="246253"/>
                    </a:lnTo>
                    <a:lnTo>
                      <a:pt x="88900" y="249174"/>
                    </a:lnTo>
                    <a:lnTo>
                      <a:pt x="85471" y="250571"/>
                    </a:lnTo>
                    <a:lnTo>
                      <a:pt x="95631" y="251079"/>
                    </a:lnTo>
                    <a:lnTo>
                      <a:pt x="99441" y="251968"/>
                    </a:lnTo>
                    <a:lnTo>
                      <a:pt x="101854" y="253873"/>
                    </a:lnTo>
                    <a:lnTo>
                      <a:pt x="103251" y="256794"/>
                    </a:lnTo>
                    <a:lnTo>
                      <a:pt x="103759" y="261112"/>
                    </a:lnTo>
                    <a:lnTo>
                      <a:pt x="102743" y="266954"/>
                    </a:lnTo>
                    <a:lnTo>
                      <a:pt x="100838" y="274066"/>
                    </a:lnTo>
                    <a:lnTo>
                      <a:pt x="106680" y="280289"/>
                    </a:lnTo>
                    <a:lnTo>
                      <a:pt x="108077" y="287020"/>
                    </a:lnTo>
                    <a:lnTo>
                      <a:pt x="107061" y="295656"/>
                    </a:lnTo>
                    <a:lnTo>
                      <a:pt x="103759" y="303911"/>
                    </a:lnTo>
                    <a:lnTo>
                      <a:pt x="96012" y="322580"/>
                    </a:lnTo>
                    <a:lnTo>
                      <a:pt x="94107" y="331216"/>
                    </a:lnTo>
                    <a:lnTo>
                      <a:pt x="93218" y="339852"/>
                    </a:lnTo>
                    <a:lnTo>
                      <a:pt x="107061" y="430149"/>
                    </a:lnTo>
                    <a:lnTo>
                      <a:pt x="81661" y="432435"/>
                    </a:lnTo>
                    <a:lnTo>
                      <a:pt x="63881" y="344170"/>
                    </a:lnTo>
                    <a:lnTo>
                      <a:pt x="59055" y="329819"/>
                    </a:lnTo>
                    <a:lnTo>
                      <a:pt x="53340" y="316357"/>
                    </a:lnTo>
                    <a:lnTo>
                      <a:pt x="48514" y="301879"/>
                    </a:lnTo>
                    <a:lnTo>
                      <a:pt x="47117" y="288544"/>
                    </a:lnTo>
                    <a:lnTo>
                      <a:pt x="39878" y="279400"/>
                    </a:lnTo>
                    <a:lnTo>
                      <a:pt x="37973" y="270256"/>
                    </a:lnTo>
                    <a:lnTo>
                      <a:pt x="39370" y="262636"/>
                    </a:lnTo>
                    <a:lnTo>
                      <a:pt x="44196" y="256794"/>
                    </a:lnTo>
                    <a:lnTo>
                      <a:pt x="41783" y="255397"/>
                    </a:lnTo>
                    <a:lnTo>
                      <a:pt x="38481" y="253492"/>
                    </a:lnTo>
                    <a:lnTo>
                      <a:pt x="35052" y="250063"/>
                    </a:lnTo>
                    <a:lnTo>
                      <a:pt x="35052" y="245237"/>
                    </a:lnTo>
                    <a:lnTo>
                      <a:pt x="28829" y="238633"/>
                    </a:lnTo>
                    <a:lnTo>
                      <a:pt x="27432" y="235204"/>
                    </a:lnTo>
                    <a:lnTo>
                      <a:pt x="27940" y="232283"/>
                    </a:lnTo>
                    <a:lnTo>
                      <a:pt x="26924" y="223266"/>
                    </a:lnTo>
                    <a:lnTo>
                      <a:pt x="27432" y="214630"/>
                    </a:lnTo>
                    <a:lnTo>
                      <a:pt x="17780" y="207391"/>
                    </a:lnTo>
                    <a:lnTo>
                      <a:pt x="14986" y="202565"/>
                    </a:lnTo>
                    <a:lnTo>
                      <a:pt x="14986" y="197358"/>
                    </a:lnTo>
                    <a:lnTo>
                      <a:pt x="11049" y="186690"/>
                    </a:lnTo>
                    <a:lnTo>
                      <a:pt x="11557" y="181991"/>
                    </a:lnTo>
                    <a:lnTo>
                      <a:pt x="13462" y="178054"/>
                    </a:lnTo>
                    <a:lnTo>
                      <a:pt x="7747" y="168529"/>
                    </a:lnTo>
                    <a:lnTo>
                      <a:pt x="6731" y="163703"/>
                    </a:lnTo>
                    <a:lnTo>
                      <a:pt x="7239" y="158877"/>
                    </a:lnTo>
                    <a:lnTo>
                      <a:pt x="5334" y="153670"/>
                    </a:lnTo>
                    <a:lnTo>
                      <a:pt x="6350" y="149352"/>
                    </a:lnTo>
                    <a:lnTo>
                      <a:pt x="9652" y="146431"/>
                    </a:lnTo>
                    <a:lnTo>
                      <a:pt x="13970" y="146431"/>
                    </a:lnTo>
                    <a:lnTo>
                      <a:pt x="15875" y="143510"/>
                    </a:lnTo>
                    <a:lnTo>
                      <a:pt x="17780" y="141097"/>
                    </a:lnTo>
                    <a:lnTo>
                      <a:pt x="23622" y="140716"/>
                    </a:lnTo>
                    <a:lnTo>
                      <a:pt x="20193" y="133985"/>
                    </a:lnTo>
                    <a:lnTo>
                      <a:pt x="15367" y="126746"/>
                    </a:lnTo>
                    <a:lnTo>
                      <a:pt x="12954" y="120015"/>
                    </a:lnTo>
                    <a:lnTo>
                      <a:pt x="12954" y="118110"/>
                    </a:lnTo>
                    <a:lnTo>
                      <a:pt x="14986" y="116713"/>
                    </a:lnTo>
                    <a:lnTo>
                      <a:pt x="11557" y="110871"/>
                    </a:lnTo>
                    <a:lnTo>
                      <a:pt x="8255" y="104648"/>
                    </a:lnTo>
                    <a:lnTo>
                      <a:pt x="6350" y="98933"/>
                    </a:lnTo>
                    <a:lnTo>
                      <a:pt x="6731" y="97028"/>
                    </a:lnTo>
                    <a:lnTo>
                      <a:pt x="8255" y="95504"/>
                    </a:lnTo>
                    <a:lnTo>
                      <a:pt x="4318" y="77343"/>
                    </a:lnTo>
                    <a:lnTo>
                      <a:pt x="1016" y="60960"/>
                    </a:lnTo>
                    <a:lnTo>
                      <a:pt x="0" y="45085"/>
                    </a:lnTo>
                    <a:lnTo>
                      <a:pt x="1016" y="31750"/>
                    </a:lnTo>
                    <a:lnTo>
                      <a:pt x="4318" y="19685"/>
                    </a:lnTo>
                    <a:lnTo>
                      <a:pt x="10160" y="10541"/>
                    </a:lnTo>
                    <a:lnTo>
                      <a:pt x="18288" y="3810"/>
                    </a:lnTo>
                    <a:lnTo>
                      <a:pt x="29845" y="508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55" name="Freeform 154"/>
              <p:cNvSpPr/>
              <p:nvPr/>
            </p:nvSpPr>
            <p:spPr>
              <a:xfrm>
                <a:off x="1549400" y="1214120"/>
                <a:ext cx="124461" cy="433071"/>
              </a:xfrm>
              <a:custGeom>
                <a:avLst/>
                <a:gdLst/>
                <a:ahLst/>
                <a:cxnLst/>
                <a:rect l="0" t="0" r="0" b="0"/>
                <a:pathLst>
                  <a:path w="124461" h="433071">
                    <a:moveTo>
                      <a:pt x="29210" y="1270"/>
                    </a:moveTo>
                    <a:lnTo>
                      <a:pt x="17780" y="3810"/>
                    </a:lnTo>
                    <a:lnTo>
                      <a:pt x="10160" y="10160"/>
                    </a:lnTo>
                    <a:lnTo>
                      <a:pt x="3810" y="20320"/>
                    </a:lnTo>
                    <a:lnTo>
                      <a:pt x="1270" y="31750"/>
                    </a:lnTo>
                    <a:lnTo>
                      <a:pt x="0" y="45720"/>
                    </a:lnTo>
                    <a:lnTo>
                      <a:pt x="1270" y="60960"/>
                    </a:lnTo>
                    <a:lnTo>
                      <a:pt x="3810" y="77470"/>
                    </a:lnTo>
                    <a:lnTo>
                      <a:pt x="7620" y="95250"/>
                    </a:lnTo>
                    <a:lnTo>
                      <a:pt x="6350" y="97790"/>
                    </a:lnTo>
                    <a:lnTo>
                      <a:pt x="6350" y="99060"/>
                    </a:lnTo>
                    <a:lnTo>
                      <a:pt x="7620" y="105410"/>
                    </a:lnTo>
                    <a:lnTo>
                      <a:pt x="11430" y="111760"/>
                    </a:lnTo>
                    <a:lnTo>
                      <a:pt x="15240" y="116840"/>
                    </a:lnTo>
                    <a:lnTo>
                      <a:pt x="12700" y="118110"/>
                    </a:lnTo>
                    <a:lnTo>
                      <a:pt x="12700" y="120650"/>
                    </a:lnTo>
                    <a:lnTo>
                      <a:pt x="15240" y="127000"/>
                    </a:lnTo>
                    <a:lnTo>
                      <a:pt x="20320" y="134620"/>
                    </a:lnTo>
                    <a:lnTo>
                      <a:pt x="24130" y="140970"/>
                    </a:lnTo>
                    <a:lnTo>
                      <a:pt x="17780" y="140970"/>
                    </a:lnTo>
                    <a:lnTo>
                      <a:pt x="15240" y="143510"/>
                    </a:lnTo>
                    <a:lnTo>
                      <a:pt x="13970" y="147320"/>
                    </a:lnTo>
                    <a:lnTo>
                      <a:pt x="8890" y="147320"/>
                    </a:lnTo>
                    <a:lnTo>
                      <a:pt x="6350" y="149860"/>
                    </a:lnTo>
                    <a:lnTo>
                      <a:pt x="5080" y="153670"/>
                    </a:lnTo>
                    <a:lnTo>
                      <a:pt x="7620" y="158750"/>
                    </a:lnTo>
                    <a:lnTo>
                      <a:pt x="6350" y="163830"/>
                    </a:lnTo>
                    <a:lnTo>
                      <a:pt x="7620" y="168910"/>
                    </a:lnTo>
                    <a:lnTo>
                      <a:pt x="13970" y="177800"/>
                    </a:lnTo>
                    <a:lnTo>
                      <a:pt x="11430" y="181610"/>
                    </a:lnTo>
                    <a:lnTo>
                      <a:pt x="11430" y="186690"/>
                    </a:lnTo>
                    <a:lnTo>
                      <a:pt x="15240" y="198120"/>
                    </a:lnTo>
                    <a:lnTo>
                      <a:pt x="15240" y="203200"/>
                    </a:lnTo>
                    <a:lnTo>
                      <a:pt x="17780" y="207010"/>
                    </a:lnTo>
                    <a:lnTo>
                      <a:pt x="26670" y="214630"/>
                    </a:lnTo>
                    <a:lnTo>
                      <a:pt x="26670" y="223520"/>
                    </a:lnTo>
                    <a:lnTo>
                      <a:pt x="27940" y="232410"/>
                    </a:lnTo>
                    <a:lnTo>
                      <a:pt x="26670" y="234950"/>
                    </a:lnTo>
                    <a:lnTo>
                      <a:pt x="29210" y="238760"/>
                    </a:lnTo>
                    <a:lnTo>
                      <a:pt x="34290" y="245110"/>
                    </a:lnTo>
                    <a:lnTo>
                      <a:pt x="34290" y="250190"/>
                    </a:lnTo>
                    <a:lnTo>
                      <a:pt x="38100" y="254000"/>
                    </a:lnTo>
                    <a:lnTo>
                      <a:pt x="41910" y="255270"/>
                    </a:lnTo>
                    <a:lnTo>
                      <a:pt x="44450" y="256540"/>
                    </a:lnTo>
                    <a:lnTo>
                      <a:pt x="39370" y="262890"/>
                    </a:lnTo>
                    <a:lnTo>
                      <a:pt x="38100" y="270510"/>
                    </a:lnTo>
                    <a:lnTo>
                      <a:pt x="39370" y="279400"/>
                    </a:lnTo>
                    <a:lnTo>
                      <a:pt x="46990" y="288290"/>
                    </a:lnTo>
                    <a:lnTo>
                      <a:pt x="48260" y="302260"/>
                    </a:lnTo>
                    <a:lnTo>
                      <a:pt x="53340" y="316230"/>
                    </a:lnTo>
                    <a:lnTo>
                      <a:pt x="58420" y="330200"/>
                    </a:lnTo>
                    <a:lnTo>
                      <a:pt x="63500" y="344170"/>
                    </a:lnTo>
                    <a:lnTo>
                      <a:pt x="81280" y="433070"/>
                    </a:lnTo>
                    <a:lnTo>
                      <a:pt x="106680" y="430530"/>
                    </a:lnTo>
                    <a:lnTo>
                      <a:pt x="92710" y="340360"/>
                    </a:lnTo>
                    <a:lnTo>
                      <a:pt x="93980" y="331470"/>
                    </a:lnTo>
                    <a:lnTo>
                      <a:pt x="96520" y="322580"/>
                    </a:lnTo>
                    <a:lnTo>
                      <a:pt x="104140" y="304800"/>
                    </a:lnTo>
                    <a:lnTo>
                      <a:pt x="106680" y="295910"/>
                    </a:lnTo>
                    <a:lnTo>
                      <a:pt x="107950" y="287020"/>
                    </a:lnTo>
                    <a:lnTo>
                      <a:pt x="106680" y="280670"/>
                    </a:lnTo>
                    <a:lnTo>
                      <a:pt x="100330" y="274320"/>
                    </a:lnTo>
                    <a:lnTo>
                      <a:pt x="102870" y="266700"/>
                    </a:lnTo>
                    <a:lnTo>
                      <a:pt x="104140" y="261620"/>
                    </a:lnTo>
                    <a:lnTo>
                      <a:pt x="102870" y="256540"/>
                    </a:lnTo>
                    <a:lnTo>
                      <a:pt x="101600" y="254000"/>
                    </a:lnTo>
                    <a:lnTo>
                      <a:pt x="99060" y="252730"/>
                    </a:lnTo>
                    <a:lnTo>
                      <a:pt x="95250" y="251460"/>
                    </a:lnTo>
                    <a:lnTo>
                      <a:pt x="85090" y="251460"/>
                    </a:lnTo>
                    <a:lnTo>
                      <a:pt x="88900" y="248920"/>
                    </a:lnTo>
                    <a:lnTo>
                      <a:pt x="92710" y="246380"/>
                    </a:lnTo>
                    <a:lnTo>
                      <a:pt x="101600" y="240030"/>
                    </a:lnTo>
                    <a:lnTo>
                      <a:pt x="109220" y="232410"/>
                    </a:lnTo>
                    <a:lnTo>
                      <a:pt x="110490" y="229870"/>
                    </a:lnTo>
                    <a:lnTo>
                      <a:pt x="107950" y="227330"/>
                    </a:lnTo>
                    <a:lnTo>
                      <a:pt x="113030" y="220980"/>
                    </a:lnTo>
                    <a:lnTo>
                      <a:pt x="118110" y="213360"/>
                    </a:lnTo>
                    <a:lnTo>
                      <a:pt x="120650" y="210820"/>
                    </a:lnTo>
                    <a:lnTo>
                      <a:pt x="121920" y="208280"/>
                    </a:lnTo>
                    <a:lnTo>
                      <a:pt x="120650" y="207010"/>
                    </a:lnTo>
                    <a:lnTo>
                      <a:pt x="116840" y="207010"/>
                    </a:lnTo>
                    <a:lnTo>
                      <a:pt x="116840" y="198120"/>
                    </a:lnTo>
                    <a:lnTo>
                      <a:pt x="114300" y="194310"/>
                    </a:lnTo>
                    <a:lnTo>
                      <a:pt x="110490" y="191770"/>
                    </a:lnTo>
                    <a:lnTo>
                      <a:pt x="121920" y="182880"/>
                    </a:lnTo>
                    <a:lnTo>
                      <a:pt x="123190" y="177800"/>
                    </a:lnTo>
                    <a:lnTo>
                      <a:pt x="123190" y="176530"/>
                    </a:lnTo>
                    <a:lnTo>
                      <a:pt x="120650" y="175260"/>
                    </a:lnTo>
                    <a:lnTo>
                      <a:pt x="123190" y="167640"/>
                    </a:lnTo>
                    <a:lnTo>
                      <a:pt x="124460" y="161290"/>
                    </a:lnTo>
                    <a:lnTo>
                      <a:pt x="124460" y="158750"/>
                    </a:lnTo>
                    <a:lnTo>
                      <a:pt x="123190" y="156210"/>
                    </a:lnTo>
                    <a:lnTo>
                      <a:pt x="121920" y="154940"/>
                    </a:lnTo>
                    <a:lnTo>
                      <a:pt x="119380" y="156210"/>
                    </a:lnTo>
                    <a:lnTo>
                      <a:pt x="115570" y="149860"/>
                    </a:lnTo>
                    <a:lnTo>
                      <a:pt x="113030" y="148590"/>
                    </a:lnTo>
                    <a:lnTo>
                      <a:pt x="111760" y="149860"/>
                    </a:lnTo>
                    <a:lnTo>
                      <a:pt x="107950" y="149860"/>
                    </a:lnTo>
                    <a:lnTo>
                      <a:pt x="114300" y="137160"/>
                    </a:lnTo>
                    <a:lnTo>
                      <a:pt x="114300" y="133350"/>
                    </a:lnTo>
                    <a:lnTo>
                      <a:pt x="113030" y="130810"/>
                    </a:lnTo>
                    <a:lnTo>
                      <a:pt x="109220" y="128270"/>
                    </a:lnTo>
                    <a:lnTo>
                      <a:pt x="107950" y="124460"/>
                    </a:lnTo>
                    <a:lnTo>
                      <a:pt x="107950" y="119380"/>
                    </a:lnTo>
                    <a:lnTo>
                      <a:pt x="104140" y="116840"/>
                    </a:lnTo>
                    <a:lnTo>
                      <a:pt x="101600" y="116840"/>
                    </a:lnTo>
                    <a:lnTo>
                      <a:pt x="97790" y="119380"/>
                    </a:lnTo>
                    <a:lnTo>
                      <a:pt x="93980" y="116840"/>
                    </a:lnTo>
                    <a:lnTo>
                      <a:pt x="90170" y="116840"/>
                    </a:lnTo>
                    <a:lnTo>
                      <a:pt x="87630" y="118110"/>
                    </a:lnTo>
                    <a:lnTo>
                      <a:pt x="85090" y="123190"/>
                    </a:lnTo>
                    <a:lnTo>
                      <a:pt x="80010" y="124460"/>
                    </a:lnTo>
                    <a:lnTo>
                      <a:pt x="76200" y="127000"/>
                    </a:lnTo>
                    <a:lnTo>
                      <a:pt x="66040" y="135890"/>
                    </a:lnTo>
                    <a:lnTo>
                      <a:pt x="66040" y="132080"/>
                    </a:lnTo>
                    <a:lnTo>
                      <a:pt x="66040" y="127000"/>
                    </a:lnTo>
                    <a:lnTo>
                      <a:pt x="68580" y="114300"/>
                    </a:lnTo>
                    <a:lnTo>
                      <a:pt x="68580" y="109220"/>
                    </a:lnTo>
                    <a:lnTo>
                      <a:pt x="68580" y="105410"/>
                    </a:lnTo>
                    <a:lnTo>
                      <a:pt x="66040" y="102870"/>
                    </a:lnTo>
                    <a:lnTo>
                      <a:pt x="63500" y="102870"/>
                    </a:lnTo>
                    <a:lnTo>
                      <a:pt x="64770" y="93980"/>
                    </a:lnTo>
                    <a:lnTo>
                      <a:pt x="66040" y="86360"/>
                    </a:lnTo>
                    <a:lnTo>
                      <a:pt x="67310" y="82550"/>
                    </a:lnTo>
                    <a:lnTo>
                      <a:pt x="66040" y="78740"/>
                    </a:lnTo>
                    <a:lnTo>
                      <a:pt x="66040" y="77470"/>
                    </a:lnTo>
                    <a:lnTo>
                      <a:pt x="63500" y="77470"/>
                    </a:lnTo>
                    <a:lnTo>
                      <a:pt x="64770" y="71120"/>
                    </a:lnTo>
                    <a:lnTo>
                      <a:pt x="66040" y="62230"/>
                    </a:lnTo>
                    <a:lnTo>
                      <a:pt x="66040" y="59690"/>
                    </a:lnTo>
                    <a:lnTo>
                      <a:pt x="66040" y="55880"/>
                    </a:lnTo>
                    <a:lnTo>
                      <a:pt x="64770" y="55880"/>
                    </a:lnTo>
                    <a:lnTo>
                      <a:pt x="63500" y="55880"/>
                    </a:lnTo>
                    <a:lnTo>
                      <a:pt x="63500" y="48260"/>
                    </a:lnTo>
                    <a:lnTo>
                      <a:pt x="63500" y="38100"/>
                    </a:lnTo>
                    <a:lnTo>
                      <a:pt x="64770" y="34290"/>
                    </a:lnTo>
                    <a:lnTo>
                      <a:pt x="63500" y="30480"/>
                    </a:lnTo>
                    <a:lnTo>
                      <a:pt x="62230" y="30480"/>
                    </a:lnTo>
                    <a:lnTo>
                      <a:pt x="59690" y="31750"/>
                    </a:lnTo>
                    <a:lnTo>
                      <a:pt x="55880" y="17780"/>
                    </a:lnTo>
                    <a:lnTo>
                      <a:pt x="49530" y="7620"/>
                    </a:lnTo>
                    <a:lnTo>
                      <a:pt x="39370" y="127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56" name="Freeform 155"/>
              <p:cNvSpPr/>
              <p:nvPr/>
            </p:nvSpPr>
            <p:spPr>
              <a:xfrm>
                <a:off x="1518031" y="1211961"/>
                <a:ext cx="84964" cy="101347"/>
              </a:xfrm>
              <a:custGeom>
                <a:avLst/>
                <a:gdLst/>
                <a:ahLst/>
                <a:cxnLst/>
                <a:rect l="0" t="0" r="0" b="0"/>
                <a:pathLst>
                  <a:path w="84964" h="101347">
                    <a:moveTo>
                      <a:pt x="79248" y="16891"/>
                    </a:moveTo>
                    <a:lnTo>
                      <a:pt x="75819" y="21209"/>
                    </a:lnTo>
                    <a:lnTo>
                      <a:pt x="72517" y="23495"/>
                    </a:lnTo>
                    <a:lnTo>
                      <a:pt x="69596" y="21590"/>
                    </a:lnTo>
                    <a:lnTo>
                      <a:pt x="65786" y="26924"/>
                    </a:lnTo>
                    <a:lnTo>
                      <a:pt x="61976" y="32639"/>
                    </a:lnTo>
                    <a:lnTo>
                      <a:pt x="58547" y="36449"/>
                    </a:lnTo>
                    <a:lnTo>
                      <a:pt x="56642" y="36449"/>
                    </a:lnTo>
                    <a:lnTo>
                      <a:pt x="54737" y="35052"/>
                    </a:lnTo>
                    <a:lnTo>
                      <a:pt x="51308" y="41275"/>
                    </a:lnTo>
                    <a:lnTo>
                      <a:pt x="49911" y="48006"/>
                    </a:lnTo>
                    <a:lnTo>
                      <a:pt x="48006" y="53340"/>
                    </a:lnTo>
                    <a:lnTo>
                      <a:pt x="45593" y="53848"/>
                    </a:lnTo>
                    <a:lnTo>
                      <a:pt x="43180" y="53340"/>
                    </a:lnTo>
                    <a:lnTo>
                      <a:pt x="42672" y="57150"/>
                    </a:lnTo>
                    <a:lnTo>
                      <a:pt x="42672" y="61976"/>
                    </a:lnTo>
                    <a:lnTo>
                      <a:pt x="43688" y="70612"/>
                    </a:lnTo>
                    <a:lnTo>
                      <a:pt x="44196" y="74422"/>
                    </a:lnTo>
                    <a:lnTo>
                      <a:pt x="43688" y="77851"/>
                    </a:lnTo>
                    <a:lnTo>
                      <a:pt x="42672" y="78232"/>
                    </a:lnTo>
                    <a:lnTo>
                      <a:pt x="39878" y="77851"/>
                    </a:lnTo>
                    <a:lnTo>
                      <a:pt x="39878" y="85979"/>
                    </a:lnTo>
                    <a:lnTo>
                      <a:pt x="38354" y="93091"/>
                    </a:lnTo>
                    <a:lnTo>
                      <a:pt x="35052" y="98425"/>
                    </a:lnTo>
                    <a:lnTo>
                      <a:pt x="29718" y="100838"/>
                    </a:lnTo>
                    <a:lnTo>
                      <a:pt x="26416" y="101346"/>
                    </a:lnTo>
                    <a:lnTo>
                      <a:pt x="22606" y="101346"/>
                    </a:lnTo>
                    <a:lnTo>
                      <a:pt x="18288" y="97028"/>
                    </a:lnTo>
                    <a:lnTo>
                      <a:pt x="15875" y="90297"/>
                    </a:lnTo>
                    <a:lnTo>
                      <a:pt x="12954" y="83566"/>
                    </a:lnTo>
                    <a:lnTo>
                      <a:pt x="11557" y="83058"/>
                    </a:lnTo>
                    <a:lnTo>
                      <a:pt x="9652" y="81153"/>
                    </a:lnTo>
                    <a:lnTo>
                      <a:pt x="7620" y="75819"/>
                    </a:lnTo>
                    <a:lnTo>
                      <a:pt x="6223" y="71120"/>
                    </a:lnTo>
                    <a:lnTo>
                      <a:pt x="5334" y="71120"/>
                    </a:lnTo>
                    <a:lnTo>
                      <a:pt x="3302" y="72517"/>
                    </a:lnTo>
                    <a:lnTo>
                      <a:pt x="2921" y="65786"/>
                    </a:lnTo>
                    <a:lnTo>
                      <a:pt x="3810" y="58547"/>
                    </a:lnTo>
                    <a:lnTo>
                      <a:pt x="3302" y="52832"/>
                    </a:lnTo>
                    <a:lnTo>
                      <a:pt x="2413" y="51435"/>
                    </a:lnTo>
                    <a:lnTo>
                      <a:pt x="0" y="50927"/>
                    </a:lnTo>
                    <a:lnTo>
                      <a:pt x="1397" y="46101"/>
                    </a:lnTo>
                    <a:lnTo>
                      <a:pt x="2921" y="41275"/>
                    </a:lnTo>
                    <a:lnTo>
                      <a:pt x="3810" y="37465"/>
                    </a:lnTo>
                    <a:lnTo>
                      <a:pt x="3302" y="36068"/>
                    </a:lnTo>
                    <a:lnTo>
                      <a:pt x="1905" y="35560"/>
                    </a:lnTo>
                    <a:lnTo>
                      <a:pt x="2413" y="26924"/>
                    </a:lnTo>
                    <a:lnTo>
                      <a:pt x="5715" y="19685"/>
                    </a:lnTo>
                    <a:lnTo>
                      <a:pt x="10541" y="13970"/>
                    </a:lnTo>
                    <a:lnTo>
                      <a:pt x="16764" y="9144"/>
                    </a:lnTo>
                    <a:lnTo>
                      <a:pt x="24003" y="5334"/>
                    </a:lnTo>
                    <a:lnTo>
                      <a:pt x="32131" y="2413"/>
                    </a:lnTo>
                    <a:lnTo>
                      <a:pt x="49403" y="0"/>
                    </a:lnTo>
                    <a:lnTo>
                      <a:pt x="65786" y="1016"/>
                    </a:lnTo>
                    <a:lnTo>
                      <a:pt x="72517" y="1905"/>
                    </a:lnTo>
                    <a:lnTo>
                      <a:pt x="78232" y="4318"/>
                    </a:lnTo>
                    <a:lnTo>
                      <a:pt x="82042" y="6223"/>
                    </a:lnTo>
                    <a:lnTo>
                      <a:pt x="84963" y="8636"/>
                    </a:lnTo>
                    <a:lnTo>
                      <a:pt x="84963" y="11049"/>
                    </a:lnTo>
                    <a:lnTo>
                      <a:pt x="82042" y="1397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57" name="Freeform 156"/>
              <p:cNvSpPr/>
              <p:nvPr/>
            </p:nvSpPr>
            <p:spPr>
              <a:xfrm>
                <a:off x="1517650" y="1211580"/>
                <a:ext cx="85091" cy="101601"/>
              </a:xfrm>
              <a:custGeom>
                <a:avLst/>
                <a:gdLst/>
                <a:ahLst/>
                <a:cxnLst/>
                <a:rect l="0" t="0" r="0" b="0"/>
                <a:pathLst>
                  <a:path w="85091" h="101601">
                    <a:moveTo>
                      <a:pt x="82550" y="13970"/>
                    </a:moveTo>
                    <a:lnTo>
                      <a:pt x="85090" y="11430"/>
                    </a:lnTo>
                    <a:lnTo>
                      <a:pt x="85090" y="8890"/>
                    </a:lnTo>
                    <a:lnTo>
                      <a:pt x="82550" y="6350"/>
                    </a:lnTo>
                    <a:lnTo>
                      <a:pt x="78740" y="5080"/>
                    </a:lnTo>
                    <a:lnTo>
                      <a:pt x="72390" y="2540"/>
                    </a:lnTo>
                    <a:lnTo>
                      <a:pt x="66040" y="1270"/>
                    </a:lnTo>
                    <a:lnTo>
                      <a:pt x="49530" y="0"/>
                    </a:lnTo>
                    <a:lnTo>
                      <a:pt x="31750" y="2540"/>
                    </a:lnTo>
                    <a:lnTo>
                      <a:pt x="24130" y="6350"/>
                    </a:lnTo>
                    <a:lnTo>
                      <a:pt x="16510" y="10160"/>
                    </a:lnTo>
                    <a:lnTo>
                      <a:pt x="10160" y="13970"/>
                    </a:lnTo>
                    <a:lnTo>
                      <a:pt x="6350" y="20320"/>
                    </a:lnTo>
                    <a:lnTo>
                      <a:pt x="2540" y="26670"/>
                    </a:lnTo>
                    <a:lnTo>
                      <a:pt x="2540" y="35560"/>
                    </a:lnTo>
                    <a:lnTo>
                      <a:pt x="3810" y="36830"/>
                    </a:lnTo>
                    <a:lnTo>
                      <a:pt x="3810" y="38100"/>
                    </a:lnTo>
                    <a:lnTo>
                      <a:pt x="2540" y="41910"/>
                    </a:lnTo>
                    <a:lnTo>
                      <a:pt x="1270" y="46990"/>
                    </a:lnTo>
                    <a:lnTo>
                      <a:pt x="0" y="50800"/>
                    </a:lnTo>
                    <a:lnTo>
                      <a:pt x="2540" y="52070"/>
                    </a:lnTo>
                    <a:lnTo>
                      <a:pt x="3810" y="53340"/>
                    </a:lnTo>
                    <a:lnTo>
                      <a:pt x="3810" y="58420"/>
                    </a:lnTo>
                    <a:lnTo>
                      <a:pt x="2540" y="66040"/>
                    </a:lnTo>
                    <a:lnTo>
                      <a:pt x="3810" y="72390"/>
                    </a:lnTo>
                    <a:lnTo>
                      <a:pt x="5080" y="71120"/>
                    </a:lnTo>
                    <a:lnTo>
                      <a:pt x="6350" y="71120"/>
                    </a:lnTo>
                    <a:lnTo>
                      <a:pt x="7620" y="76200"/>
                    </a:lnTo>
                    <a:lnTo>
                      <a:pt x="10160" y="81280"/>
                    </a:lnTo>
                    <a:lnTo>
                      <a:pt x="11430" y="83820"/>
                    </a:lnTo>
                    <a:lnTo>
                      <a:pt x="12700" y="83820"/>
                    </a:lnTo>
                    <a:lnTo>
                      <a:pt x="15240" y="90170"/>
                    </a:lnTo>
                    <a:lnTo>
                      <a:pt x="17780" y="97790"/>
                    </a:lnTo>
                    <a:lnTo>
                      <a:pt x="22860" y="101600"/>
                    </a:lnTo>
                    <a:lnTo>
                      <a:pt x="26670" y="101600"/>
                    </a:lnTo>
                    <a:lnTo>
                      <a:pt x="29210" y="101600"/>
                    </a:lnTo>
                    <a:lnTo>
                      <a:pt x="35560" y="99060"/>
                    </a:lnTo>
                    <a:lnTo>
                      <a:pt x="38100" y="93980"/>
                    </a:lnTo>
                    <a:lnTo>
                      <a:pt x="39370" y="86360"/>
                    </a:lnTo>
                    <a:lnTo>
                      <a:pt x="39370" y="78740"/>
                    </a:lnTo>
                    <a:lnTo>
                      <a:pt x="43180" y="78740"/>
                    </a:lnTo>
                    <a:lnTo>
                      <a:pt x="43180" y="78740"/>
                    </a:lnTo>
                    <a:lnTo>
                      <a:pt x="44450" y="74930"/>
                    </a:lnTo>
                    <a:lnTo>
                      <a:pt x="43180" y="71120"/>
                    </a:lnTo>
                    <a:lnTo>
                      <a:pt x="43180" y="62230"/>
                    </a:lnTo>
                    <a:lnTo>
                      <a:pt x="43180" y="57150"/>
                    </a:lnTo>
                    <a:lnTo>
                      <a:pt x="43180" y="53340"/>
                    </a:lnTo>
                    <a:lnTo>
                      <a:pt x="45720" y="54610"/>
                    </a:lnTo>
                    <a:lnTo>
                      <a:pt x="48260" y="53340"/>
                    </a:lnTo>
                    <a:lnTo>
                      <a:pt x="49530" y="48260"/>
                    </a:lnTo>
                    <a:lnTo>
                      <a:pt x="50800" y="41910"/>
                    </a:lnTo>
                    <a:lnTo>
                      <a:pt x="54610" y="35560"/>
                    </a:lnTo>
                    <a:lnTo>
                      <a:pt x="57150" y="36830"/>
                    </a:lnTo>
                    <a:lnTo>
                      <a:pt x="58420" y="36830"/>
                    </a:lnTo>
                    <a:lnTo>
                      <a:pt x="62230" y="33020"/>
                    </a:lnTo>
                    <a:lnTo>
                      <a:pt x="66040" y="26670"/>
                    </a:lnTo>
                    <a:lnTo>
                      <a:pt x="69850" y="21590"/>
                    </a:lnTo>
                    <a:lnTo>
                      <a:pt x="72390" y="24130"/>
                    </a:lnTo>
                    <a:lnTo>
                      <a:pt x="76200" y="21590"/>
                    </a:lnTo>
                    <a:lnTo>
                      <a:pt x="78740" y="1778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58" name="Freeform 157"/>
              <p:cNvSpPr/>
              <p:nvPr/>
            </p:nvSpPr>
            <p:spPr>
              <a:xfrm>
                <a:off x="2193417" y="1213866"/>
                <a:ext cx="124715" cy="428245"/>
              </a:xfrm>
              <a:custGeom>
                <a:avLst/>
                <a:gdLst/>
                <a:ahLst/>
                <a:cxnLst/>
                <a:rect l="0" t="0" r="0" b="0"/>
                <a:pathLst>
                  <a:path w="124715" h="428245">
                    <a:moveTo>
                      <a:pt x="94996" y="508"/>
                    </a:moveTo>
                    <a:lnTo>
                      <a:pt x="106553" y="3937"/>
                    </a:lnTo>
                    <a:lnTo>
                      <a:pt x="115189" y="10160"/>
                    </a:lnTo>
                    <a:lnTo>
                      <a:pt x="120904" y="19685"/>
                    </a:lnTo>
                    <a:lnTo>
                      <a:pt x="123825" y="31242"/>
                    </a:lnTo>
                    <a:lnTo>
                      <a:pt x="124714" y="45593"/>
                    </a:lnTo>
                    <a:lnTo>
                      <a:pt x="123825" y="60960"/>
                    </a:lnTo>
                    <a:lnTo>
                      <a:pt x="121412" y="77851"/>
                    </a:lnTo>
                    <a:lnTo>
                      <a:pt x="117094" y="95123"/>
                    </a:lnTo>
                    <a:lnTo>
                      <a:pt x="118491" y="96520"/>
                    </a:lnTo>
                    <a:lnTo>
                      <a:pt x="118999" y="99441"/>
                    </a:lnTo>
                    <a:lnTo>
                      <a:pt x="117094" y="104648"/>
                    </a:lnTo>
                    <a:lnTo>
                      <a:pt x="113284" y="110871"/>
                    </a:lnTo>
                    <a:lnTo>
                      <a:pt x="110363" y="116205"/>
                    </a:lnTo>
                    <a:lnTo>
                      <a:pt x="111760" y="117602"/>
                    </a:lnTo>
                    <a:lnTo>
                      <a:pt x="112268" y="120523"/>
                    </a:lnTo>
                    <a:lnTo>
                      <a:pt x="109855" y="126746"/>
                    </a:lnTo>
                    <a:lnTo>
                      <a:pt x="105156" y="133985"/>
                    </a:lnTo>
                    <a:lnTo>
                      <a:pt x="101727" y="141224"/>
                    </a:lnTo>
                    <a:lnTo>
                      <a:pt x="107061" y="141224"/>
                    </a:lnTo>
                    <a:lnTo>
                      <a:pt x="108966" y="143129"/>
                    </a:lnTo>
                    <a:lnTo>
                      <a:pt x="110871" y="146431"/>
                    </a:lnTo>
                    <a:lnTo>
                      <a:pt x="115697" y="146939"/>
                    </a:lnTo>
                    <a:lnTo>
                      <a:pt x="118491" y="149352"/>
                    </a:lnTo>
                    <a:lnTo>
                      <a:pt x="119507" y="153670"/>
                    </a:lnTo>
                    <a:lnTo>
                      <a:pt x="117602" y="158496"/>
                    </a:lnTo>
                    <a:lnTo>
                      <a:pt x="118491" y="163195"/>
                    </a:lnTo>
                    <a:lnTo>
                      <a:pt x="117094" y="168021"/>
                    </a:lnTo>
                    <a:lnTo>
                      <a:pt x="111379" y="178181"/>
                    </a:lnTo>
                    <a:lnTo>
                      <a:pt x="113792" y="182499"/>
                    </a:lnTo>
                    <a:lnTo>
                      <a:pt x="113792" y="186817"/>
                    </a:lnTo>
                    <a:lnTo>
                      <a:pt x="110871" y="196850"/>
                    </a:lnTo>
                    <a:lnTo>
                      <a:pt x="110363" y="202565"/>
                    </a:lnTo>
                    <a:lnTo>
                      <a:pt x="107061" y="207391"/>
                    </a:lnTo>
                    <a:lnTo>
                      <a:pt x="97409" y="215138"/>
                    </a:lnTo>
                    <a:lnTo>
                      <a:pt x="98425" y="223266"/>
                    </a:lnTo>
                    <a:lnTo>
                      <a:pt x="96901" y="231902"/>
                    </a:lnTo>
                    <a:lnTo>
                      <a:pt x="97409" y="235712"/>
                    </a:lnTo>
                    <a:lnTo>
                      <a:pt x="96012" y="238633"/>
                    </a:lnTo>
                    <a:lnTo>
                      <a:pt x="89789" y="244856"/>
                    </a:lnTo>
                    <a:lnTo>
                      <a:pt x="89789" y="250063"/>
                    </a:lnTo>
                    <a:lnTo>
                      <a:pt x="86868" y="253492"/>
                    </a:lnTo>
                    <a:lnTo>
                      <a:pt x="83439" y="254889"/>
                    </a:lnTo>
                    <a:lnTo>
                      <a:pt x="81153" y="256794"/>
                    </a:lnTo>
                    <a:lnTo>
                      <a:pt x="85471" y="263144"/>
                    </a:lnTo>
                    <a:lnTo>
                      <a:pt x="87376" y="270256"/>
                    </a:lnTo>
                    <a:lnTo>
                      <a:pt x="84963" y="279400"/>
                    </a:lnTo>
                    <a:lnTo>
                      <a:pt x="78232" y="289052"/>
                    </a:lnTo>
                    <a:lnTo>
                      <a:pt x="76327" y="302006"/>
                    </a:lnTo>
                    <a:lnTo>
                      <a:pt x="71501" y="315849"/>
                    </a:lnTo>
                    <a:lnTo>
                      <a:pt x="65786" y="330327"/>
                    </a:lnTo>
                    <a:lnTo>
                      <a:pt x="61468" y="344170"/>
                    </a:lnTo>
                    <a:lnTo>
                      <a:pt x="46990" y="428244"/>
                    </a:lnTo>
                    <a:lnTo>
                      <a:pt x="17780" y="426720"/>
                    </a:lnTo>
                    <a:lnTo>
                      <a:pt x="31623" y="339344"/>
                    </a:lnTo>
                    <a:lnTo>
                      <a:pt x="31623" y="331216"/>
                    </a:lnTo>
                    <a:lnTo>
                      <a:pt x="28829" y="322072"/>
                    </a:lnTo>
                    <a:lnTo>
                      <a:pt x="21590" y="304419"/>
                    </a:lnTo>
                    <a:lnTo>
                      <a:pt x="18161" y="295275"/>
                    </a:lnTo>
                    <a:lnTo>
                      <a:pt x="16764" y="286639"/>
                    </a:lnTo>
                    <a:lnTo>
                      <a:pt x="18669" y="279908"/>
                    </a:lnTo>
                    <a:lnTo>
                      <a:pt x="24003" y="274066"/>
                    </a:lnTo>
                    <a:lnTo>
                      <a:pt x="22098" y="266954"/>
                    </a:lnTo>
                    <a:lnTo>
                      <a:pt x="21590" y="261620"/>
                    </a:lnTo>
                    <a:lnTo>
                      <a:pt x="22098" y="256794"/>
                    </a:lnTo>
                    <a:lnTo>
                      <a:pt x="23495" y="254000"/>
                    </a:lnTo>
                    <a:lnTo>
                      <a:pt x="25908" y="252095"/>
                    </a:lnTo>
                    <a:lnTo>
                      <a:pt x="29210" y="251079"/>
                    </a:lnTo>
                    <a:lnTo>
                      <a:pt x="39370" y="251079"/>
                    </a:lnTo>
                    <a:lnTo>
                      <a:pt x="36449" y="248666"/>
                    </a:lnTo>
                    <a:lnTo>
                      <a:pt x="32131" y="246761"/>
                    </a:lnTo>
                    <a:lnTo>
                      <a:pt x="22479" y="239522"/>
                    </a:lnTo>
                    <a:lnTo>
                      <a:pt x="15875" y="232791"/>
                    </a:lnTo>
                    <a:lnTo>
                      <a:pt x="14859" y="229997"/>
                    </a:lnTo>
                    <a:lnTo>
                      <a:pt x="16764" y="226568"/>
                    </a:lnTo>
                    <a:lnTo>
                      <a:pt x="11557" y="220853"/>
                    </a:lnTo>
                    <a:lnTo>
                      <a:pt x="6223" y="214122"/>
                    </a:lnTo>
                    <a:lnTo>
                      <a:pt x="4826" y="210820"/>
                    </a:lnTo>
                    <a:lnTo>
                      <a:pt x="3302" y="207899"/>
                    </a:lnTo>
                    <a:lnTo>
                      <a:pt x="4826" y="206502"/>
                    </a:lnTo>
                    <a:lnTo>
                      <a:pt x="7620" y="206502"/>
                    </a:lnTo>
                    <a:lnTo>
                      <a:pt x="8636" y="198247"/>
                    </a:lnTo>
                    <a:lnTo>
                      <a:pt x="10541" y="194437"/>
                    </a:lnTo>
                    <a:lnTo>
                      <a:pt x="13843" y="191135"/>
                    </a:lnTo>
                    <a:lnTo>
                      <a:pt x="3302" y="182880"/>
                    </a:lnTo>
                    <a:lnTo>
                      <a:pt x="508" y="178562"/>
                    </a:lnTo>
                    <a:lnTo>
                      <a:pt x="1397" y="176149"/>
                    </a:lnTo>
                    <a:lnTo>
                      <a:pt x="4318" y="174244"/>
                    </a:lnTo>
                    <a:lnTo>
                      <a:pt x="1905" y="168021"/>
                    </a:lnTo>
                    <a:lnTo>
                      <a:pt x="508" y="160401"/>
                    </a:lnTo>
                    <a:lnTo>
                      <a:pt x="0" y="157988"/>
                    </a:lnTo>
                    <a:lnTo>
                      <a:pt x="889" y="156083"/>
                    </a:lnTo>
                    <a:lnTo>
                      <a:pt x="2794" y="155067"/>
                    </a:lnTo>
                    <a:lnTo>
                      <a:pt x="6223" y="156464"/>
                    </a:lnTo>
                    <a:lnTo>
                      <a:pt x="9525" y="149860"/>
                    </a:lnTo>
                    <a:lnTo>
                      <a:pt x="11557" y="148844"/>
                    </a:lnTo>
                    <a:lnTo>
                      <a:pt x="13843" y="148844"/>
                    </a:lnTo>
                    <a:lnTo>
                      <a:pt x="16764" y="150749"/>
                    </a:lnTo>
                    <a:lnTo>
                      <a:pt x="11557" y="137287"/>
                    </a:lnTo>
                    <a:lnTo>
                      <a:pt x="11049" y="132080"/>
                    </a:lnTo>
                    <a:lnTo>
                      <a:pt x="12446" y="130175"/>
                    </a:lnTo>
                    <a:lnTo>
                      <a:pt x="15367" y="128143"/>
                    </a:lnTo>
                    <a:lnTo>
                      <a:pt x="16256" y="123444"/>
                    </a:lnTo>
                    <a:lnTo>
                      <a:pt x="17780" y="119507"/>
                    </a:lnTo>
                    <a:lnTo>
                      <a:pt x="21082" y="117221"/>
                    </a:lnTo>
                    <a:lnTo>
                      <a:pt x="23495" y="117221"/>
                    </a:lnTo>
                    <a:lnTo>
                      <a:pt x="27305" y="118110"/>
                    </a:lnTo>
                    <a:lnTo>
                      <a:pt x="30734" y="116205"/>
                    </a:lnTo>
                    <a:lnTo>
                      <a:pt x="34036" y="115697"/>
                    </a:lnTo>
                    <a:lnTo>
                      <a:pt x="37465" y="117602"/>
                    </a:lnTo>
                    <a:lnTo>
                      <a:pt x="39751" y="122936"/>
                    </a:lnTo>
                    <a:lnTo>
                      <a:pt x="44577" y="123444"/>
                    </a:lnTo>
                    <a:lnTo>
                      <a:pt x="49403" y="126746"/>
                    </a:lnTo>
                    <a:lnTo>
                      <a:pt x="58039" y="136398"/>
                    </a:lnTo>
                    <a:lnTo>
                      <a:pt x="58547" y="132080"/>
                    </a:lnTo>
                    <a:lnTo>
                      <a:pt x="58039" y="126238"/>
                    </a:lnTo>
                    <a:lnTo>
                      <a:pt x="57150" y="114808"/>
                    </a:lnTo>
                    <a:lnTo>
                      <a:pt x="57150" y="109474"/>
                    </a:lnTo>
                    <a:lnTo>
                      <a:pt x="57531" y="105156"/>
                    </a:lnTo>
                    <a:lnTo>
                      <a:pt x="58547" y="102235"/>
                    </a:lnTo>
                    <a:lnTo>
                      <a:pt x="60960" y="101854"/>
                    </a:lnTo>
                    <a:lnTo>
                      <a:pt x="59944" y="94615"/>
                    </a:lnTo>
                    <a:lnTo>
                      <a:pt x="58039" y="85471"/>
                    </a:lnTo>
                    <a:lnTo>
                      <a:pt x="57531" y="81153"/>
                    </a:lnTo>
                    <a:lnTo>
                      <a:pt x="58039" y="78740"/>
                    </a:lnTo>
                    <a:lnTo>
                      <a:pt x="59055" y="77343"/>
                    </a:lnTo>
                    <a:lnTo>
                      <a:pt x="61468" y="77851"/>
                    </a:lnTo>
                    <a:lnTo>
                      <a:pt x="60452" y="70612"/>
                    </a:lnTo>
                    <a:lnTo>
                      <a:pt x="58547" y="62484"/>
                    </a:lnTo>
                    <a:lnTo>
                      <a:pt x="58039" y="59055"/>
                    </a:lnTo>
                    <a:lnTo>
                      <a:pt x="58039" y="56642"/>
                    </a:lnTo>
                    <a:lnTo>
                      <a:pt x="59436" y="55753"/>
                    </a:lnTo>
                    <a:lnTo>
                      <a:pt x="62357" y="56642"/>
                    </a:lnTo>
                    <a:lnTo>
                      <a:pt x="61468" y="47625"/>
                    </a:lnTo>
                    <a:lnTo>
                      <a:pt x="60960" y="37465"/>
                    </a:lnTo>
                    <a:lnTo>
                      <a:pt x="60452" y="33147"/>
                    </a:lnTo>
                    <a:lnTo>
                      <a:pt x="60960" y="30734"/>
                    </a:lnTo>
                    <a:lnTo>
                      <a:pt x="62865" y="29845"/>
                    </a:lnTo>
                    <a:lnTo>
                      <a:pt x="64770" y="31242"/>
                    </a:lnTo>
                    <a:lnTo>
                      <a:pt x="69596" y="17272"/>
                    </a:lnTo>
                    <a:lnTo>
                      <a:pt x="76327" y="6731"/>
                    </a:lnTo>
                    <a:lnTo>
                      <a:pt x="84963" y="1016"/>
                    </a:lnTo>
                    <a:lnTo>
                      <a:pt x="89789" y="0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59" name="Freeform 158"/>
              <p:cNvSpPr/>
              <p:nvPr/>
            </p:nvSpPr>
            <p:spPr>
              <a:xfrm>
                <a:off x="2193290" y="1214120"/>
                <a:ext cx="124461" cy="427991"/>
              </a:xfrm>
              <a:custGeom>
                <a:avLst/>
                <a:gdLst/>
                <a:ahLst/>
                <a:cxnLst/>
                <a:rect l="0" t="0" r="0" b="0"/>
                <a:pathLst>
                  <a:path w="124461" h="427991">
                    <a:moveTo>
                      <a:pt x="95250" y="0"/>
                    </a:moveTo>
                    <a:lnTo>
                      <a:pt x="106680" y="3810"/>
                    </a:lnTo>
                    <a:lnTo>
                      <a:pt x="115570" y="10160"/>
                    </a:lnTo>
                    <a:lnTo>
                      <a:pt x="120650" y="19050"/>
                    </a:lnTo>
                    <a:lnTo>
                      <a:pt x="123190" y="30480"/>
                    </a:lnTo>
                    <a:lnTo>
                      <a:pt x="124460" y="45720"/>
                    </a:lnTo>
                    <a:lnTo>
                      <a:pt x="123190" y="60960"/>
                    </a:lnTo>
                    <a:lnTo>
                      <a:pt x="120650" y="77470"/>
                    </a:lnTo>
                    <a:lnTo>
                      <a:pt x="116840" y="95250"/>
                    </a:lnTo>
                    <a:lnTo>
                      <a:pt x="118110" y="96520"/>
                    </a:lnTo>
                    <a:lnTo>
                      <a:pt x="118110" y="99060"/>
                    </a:lnTo>
                    <a:lnTo>
                      <a:pt x="116840" y="104140"/>
                    </a:lnTo>
                    <a:lnTo>
                      <a:pt x="113030" y="110490"/>
                    </a:lnTo>
                    <a:lnTo>
                      <a:pt x="110490" y="115570"/>
                    </a:lnTo>
                    <a:lnTo>
                      <a:pt x="111760" y="116840"/>
                    </a:lnTo>
                    <a:lnTo>
                      <a:pt x="111760" y="120650"/>
                    </a:lnTo>
                    <a:lnTo>
                      <a:pt x="109220" y="127000"/>
                    </a:lnTo>
                    <a:lnTo>
                      <a:pt x="105410" y="133350"/>
                    </a:lnTo>
                    <a:lnTo>
                      <a:pt x="101600" y="140970"/>
                    </a:lnTo>
                    <a:lnTo>
                      <a:pt x="106680" y="140970"/>
                    </a:lnTo>
                    <a:lnTo>
                      <a:pt x="109220" y="143510"/>
                    </a:lnTo>
                    <a:lnTo>
                      <a:pt x="110490" y="146050"/>
                    </a:lnTo>
                    <a:lnTo>
                      <a:pt x="115570" y="147320"/>
                    </a:lnTo>
                    <a:lnTo>
                      <a:pt x="118110" y="148590"/>
                    </a:lnTo>
                    <a:lnTo>
                      <a:pt x="119380" y="153670"/>
                    </a:lnTo>
                    <a:lnTo>
                      <a:pt x="116840" y="158750"/>
                    </a:lnTo>
                    <a:lnTo>
                      <a:pt x="118110" y="162560"/>
                    </a:lnTo>
                    <a:lnTo>
                      <a:pt x="116840" y="167640"/>
                    </a:lnTo>
                    <a:lnTo>
                      <a:pt x="110490" y="177800"/>
                    </a:lnTo>
                    <a:lnTo>
                      <a:pt x="113030" y="181610"/>
                    </a:lnTo>
                    <a:lnTo>
                      <a:pt x="113030" y="186690"/>
                    </a:lnTo>
                    <a:lnTo>
                      <a:pt x="110490" y="196850"/>
                    </a:lnTo>
                    <a:lnTo>
                      <a:pt x="110490" y="201930"/>
                    </a:lnTo>
                    <a:lnTo>
                      <a:pt x="106680" y="207010"/>
                    </a:lnTo>
                    <a:lnTo>
                      <a:pt x="97790" y="214630"/>
                    </a:lnTo>
                    <a:lnTo>
                      <a:pt x="97790" y="223520"/>
                    </a:lnTo>
                    <a:lnTo>
                      <a:pt x="96520" y="231140"/>
                    </a:lnTo>
                    <a:lnTo>
                      <a:pt x="97790" y="234950"/>
                    </a:lnTo>
                    <a:lnTo>
                      <a:pt x="95250" y="238760"/>
                    </a:lnTo>
                    <a:lnTo>
                      <a:pt x="90170" y="245110"/>
                    </a:lnTo>
                    <a:lnTo>
                      <a:pt x="90170" y="250190"/>
                    </a:lnTo>
                    <a:lnTo>
                      <a:pt x="86360" y="252730"/>
                    </a:lnTo>
                    <a:lnTo>
                      <a:pt x="83820" y="255270"/>
                    </a:lnTo>
                    <a:lnTo>
                      <a:pt x="81280" y="256540"/>
                    </a:lnTo>
                    <a:lnTo>
                      <a:pt x="85090" y="262890"/>
                    </a:lnTo>
                    <a:lnTo>
                      <a:pt x="87630" y="270510"/>
                    </a:lnTo>
                    <a:lnTo>
                      <a:pt x="85090" y="279400"/>
                    </a:lnTo>
                    <a:lnTo>
                      <a:pt x="77470" y="288290"/>
                    </a:lnTo>
                    <a:lnTo>
                      <a:pt x="76200" y="302260"/>
                    </a:lnTo>
                    <a:lnTo>
                      <a:pt x="71120" y="314960"/>
                    </a:lnTo>
                    <a:lnTo>
                      <a:pt x="66040" y="330200"/>
                    </a:lnTo>
                    <a:lnTo>
                      <a:pt x="60960" y="344170"/>
                    </a:lnTo>
                    <a:lnTo>
                      <a:pt x="46990" y="427990"/>
                    </a:lnTo>
                    <a:lnTo>
                      <a:pt x="17780" y="426720"/>
                    </a:lnTo>
                    <a:lnTo>
                      <a:pt x="31750" y="339090"/>
                    </a:lnTo>
                    <a:lnTo>
                      <a:pt x="31750" y="331470"/>
                    </a:lnTo>
                    <a:lnTo>
                      <a:pt x="27940" y="321310"/>
                    </a:lnTo>
                    <a:lnTo>
                      <a:pt x="21590" y="304800"/>
                    </a:lnTo>
                    <a:lnTo>
                      <a:pt x="17780" y="294640"/>
                    </a:lnTo>
                    <a:lnTo>
                      <a:pt x="16510" y="287020"/>
                    </a:lnTo>
                    <a:lnTo>
                      <a:pt x="19050" y="279400"/>
                    </a:lnTo>
                    <a:lnTo>
                      <a:pt x="24130" y="274320"/>
                    </a:lnTo>
                    <a:lnTo>
                      <a:pt x="21590" y="266700"/>
                    </a:lnTo>
                    <a:lnTo>
                      <a:pt x="21590" y="261620"/>
                    </a:lnTo>
                    <a:lnTo>
                      <a:pt x="21590" y="256540"/>
                    </a:lnTo>
                    <a:lnTo>
                      <a:pt x="22860" y="254000"/>
                    </a:lnTo>
                    <a:lnTo>
                      <a:pt x="25400" y="251460"/>
                    </a:lnTo>
                    <a:lnTo>
                      <a:pt x="29210" y="251460"/>
                    </a:lnTo>
                    <a:lnTo>
                      <a:pt x="39370" y="251460"/>
                    </a:lnTo>
                    <a:lnTo>
                      <a:pt x="35560" y="248920"/>
                    </a:lnTo>
                    <a:lnTo>
                      <a:pt x="31750" y="246380"/>
                    </a:lnTo>
                    <a:lnTo>
                      <a:pt x="21590" y="238760"/>
                    </a:lnTo>
                    <a:lnTo>
                      <a:pt x="15240" y="232410"/>
                    </a:lnTo>
                    <a:lnTo>
                      <a:pt x="15240" y="229870"/>
                    </a:lnTo>
                    <a:lnTo>
                      <a:pt x="16510" y="226060"/>
                    </a:lnTo>
                    <a:lnTo>
                      <a:pt x="11430" y="220980"/>
                    </a:lnTo>
                    <a:lnTo>
                      <a:pt x="6350" y="213360"/>
                    </a:lnTo>
                    <a:lnTo>
                      <a:pt x="5080" y="210820"/>
                    </a:lnTo>
                    <a:lnTo>
                      <a:pt x="2540" y="207010"/>
                    </a:lnTo>
                    <a:lnTo>
                      <a:pt x="5080" y="205740"/>
                    </a:lnTo>
                    <a:lnTo>
                      <a:pt x="7620" y="205740"/>
                    </a:lnTo>
                    <a:lnTo>
                      <a:pt x="8890" y="198120"/>
                    </a:lnTo>
                    <a:lnTo>
                      <a:pt x="10160" y="194310"/>
                    </a:lnTo>
                    <a:lnTo>
                      <a:pt x="13970" y="190500"/>
                    </a:lnTo>
                    <a:lnTo>
                      <a:pt x="2540" y="182880"/>
                    </a:lnTo>
                    <a:lnTo>
                      <a:pt x="0" y="177800"/>
                    </a:lnTo>
                    <a:lnTo>
                      <a:pt x="1270" y="175260"/>
                    </a:lnTo>
                    <a:lnTo>
                      <a:pt x="3810" y="173990"/>
                    </a:lnTo>
                    <a:lnTo>
                      <a:pt x="1270" y="167640"/>
                    </a:lnTo>
                    <a:lnTo>
                      <a:pt x="0" y="160020"/>
                    </a:lnTo>
                    <a:lnTo>
                      <a:pt x="0" y="157480"/>
                    </a:lnTo>
                    <a:lnTo>
                      <a:pt x="1270" y="156210"/>
                    </a:lnTo>
                    <a:lnTo>
                      <a:pt x="2540" y="154940"/>
                    </a:lnTo>
                    <a:lnTo>
                      <a:pt x="6350" y="156210"/>
                    </a:lnTo>
                    <a:lnTo>
                      <a:pt x="8890" y="149860"/>
                    </a:lnTo>
                    <a:lnTo>
                      <a:pt x="11430" y="148590"/>
                    </a:lnTo>
                    <a:lnTo>
                      <a:pt x="13970" y="148590"/>
                    </a:lnTo>
                    <a:lnTo>
                      <a:pt x="16510" y="149860"/>
                    </a:lnTo>
                    <a:lnTo>
                      <a:pt x="11430" y="137160"/>
                    </a:lnTo>
                    <a:lnTo>
                      <a:pt x="10160" y="132080"/>
                    </a:lnTo>
                    <a:lnTo>
                      <a:pt x="12700" y="129540"/>
                    </a:lnTo>
                    <a:lnTo>
                      <a:pt x="15240" y="128270"/>
                    </a:lnTo>
                    <a:lnTo>
                      <a:pt x="16510" y="123190"/>
                    </a:lnTo>
                    <a:lnTo>
                      <a:pt x="17780" y="119380"/>
                    </a:lnTo>
                    <a:lnTo>
                      <a:pt x="20320" y="116840"/>
                    </a:lnTo>
                    <a:lnTo>
                      <a:pt x="22860" y="116840"/>
                    </a:lnTo>
                    <a:lnTo>
                      <a:pt x="26670" y="118110"/>
                    </a:lnTo>
                    <a:lnTo>
                      <a:pt x="30480" y="115570"/>
                    </a:lnTo>
                    <a:lnTo>
                      <a:pt x="34290" y="115570"/>
                    </a:lnTo>
                    <a:lnTo>
                      <a:pt x="36830" y="116840"/>
                    </a:lnTo>
                    <a:lnTo>
                      <a:pt x="39370" y="123190"/>
                    </a:lnTo>
                    <a:lnTo>
                      <a:pt x="44450" y="123190"/>
                    </a:lnTo>
                    <a:lnTo>
                      <a:pt x="49530" y="127000"/>
                    </a:lnTo>
                    <a:lnTo>
                      <a:pt x="58420" y="135890"/>
                    </a:lnTo>
                    <a:lnTo>
                      <a:pt x="58420" y="132080"/>
                    </a:lnTo>
                    <a:lnTo>
                      <a:pt x="58420" y="125730"/>
                    </a:lnTo>
                    <a:lnTo>
                      <a:pt x="57150" y="114300"/>
                    </a:lnTo>
                    <a:lnTo>
                      <a:pt x="57150" y="109220"/>
                    </a:lnTo>
                    <a:lnTo>
                      <a:pt x="57150" y="105410"/>
                    </a:lnTo>
                    <a:lnTo>
                      <a:pt x="58420" y="101600"/>
                    </a:lnTo>
                    <a:lnTo>
                      <a:pt x="60960" y="101600"/>
                    </a:lnTo>
                    <a:lnTo>
                      <a:pt x="59690" y="93980"/>
                    </a:lnTo>
                    <a:lnTo>
                      <a:pt x="58420" y="85090"/>
                    </a:lnTo>
                    <a:lnTo>
                      <a:pt x="57150" y="81280"/>
                    </a:lnTo>
                    <a:lnTo>
                      <a:pt x="58420" y="78740"/>
                    </a:lnTo>
                    <a:lnTo>
                      <a:pt x="58420" y="77470"/>
                    </a:lnTo>
                    <a:lnTo>
                      <a:pt x="60960" y="77470"/>
                    </a:lnTo>
                    <a:lnTo>
                      <a:pt x="59690" y="69850"/>
                    </a:lnTo>
                    <a:lnTo>
                      <a:pt x="58420" y="62230"/>
                    </a:lnTo>
                    <a:lnTo>
                      <a:pt x="58420" y="58420"/>
                    </a:lnTo>
                    <a:lnTo>
                      <a:pt x="58420" y="55880"/>
                    </a:lnTo>
                    <a:lnTo>
                      <a:pt x="59690" y="55880"/>
                    </a:lnTo>
                    <a:lnTo>
                      <a:pt x="62230" y="55880"/>
                    </a:lnTo>
                    <a:lnTo>
                      <a:pt x="60960" y="46990"/>
                    </a:lnTo>
                    <a:lnTo>
                      <a:pt x="60960" y="36830"/>
                    </a:lnTo>
                    <a:lnTo>
                      <a:pt x="59690" y="33020"/>
                    </a:lnTo>
                    <a:lnTo>
                      <a:pt x="60960" y="30480"/>
                    </a:lnTo>
                    <a:lnTo>
                      <a:pt x="62230" y="29210"/>
                    </a:lnTo>
                    <a:lnTo>
                      <a:pt x="64770" y="30480"/>
                    </a:lnTo>
                    <a:lnTo>
                      <a:pt x="69850" y="16510"/>
                    </a:lnTo>
                    <a:lnTo>
                      <a:pt x="76200" y="6350"/>
                    </a:lnTo>
                    <a:lnTo>
                      <a:pt x="85090" y="1270"/>
                    </a:lnTo>
                    <a:lnTo>
                      <a:pt x="9017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60" name="Freeform 159"/>
              <p:cNvSpPr/>
              <p:nvPr/>
            </p:nvSpPr>
            <p:spPr>
              <a:xfrm>
                <a:off x="2265934" y="1211961"/>
                <a:ext cx="84456" cy="101347"/>
              </a:xfrm>
              <a:custGeom>
                <a:avLst/>
                <a:gdLst/>
                <a:ahLst/>
                <a:cxnLst/>
                <a:rect l="0" t="0" r="0" b="0"/>
                <a:pathLst>
                  <a:path w="84456" h="101347">
                    <a:moveTo>
                      <a:pt x="2286" y="13970"/>
                    </a:moveTo>
                    <a:lnTo>
                      <a:pt x="0" y="11049"/>
                    </a:lnTo>
                    <a:lnTo>
                      <a:pt x="0" y="8636"/>
                    </a:lnTo>
                    <a:lnTo>
                      <a:pt x="1905" y="6223"/>
                    </a:lnTo>
                    <a:lnTo>
                      <a:pt x="5715" y="4318"/>
                    </a:lnTo>
                    <a:lnTo>
                      <a:pt x="11430" y="1905"/>
                    </a:lnTo>
                    <a:lnTo>
                      <a:pt x="18161" y="1016"/>
                    </a:lnTo>
                    <a:lnTo>
                      <a:pt x="34544" y="0"/>
                    </a:lnTo>
                    <a:lnTo>
                      <a:pt x="51816" y="2413"/>
                    </a:lnTo>
                    <a:lnTo>
                      <a:pt x="59944" y="5334"/>
                    </a:lnTo>
                    <a:lnTo>
                      <a:pt x="67183" y="9144"/>
                    </a:lnTo>
                    <a:lnTo>
                      <a:pt x="73914" y="13970"/>
                    </a:lnTo>
                    <a:lnTo>
                      <a:pt x="78232" y="19685"/>
                    </a:lnTo>
                    <a:lnTo>
                      <a:pt x="81534" y="26924"/>
                    </a:lnTo>
                    <a:lnTo>
                      <a:pt x="82042" y="35560"/>
                    </a:lnTo>
                    <a:lnTo>
                      <a:pt x="81026" y="36068"/>
                    </a:lnTo>
                    <a:lnTo>
                      <a:pt x="80137" y="37465"/>
                    </a:lnTo>
                    <a:lnTo>
                      <a:pt x="81026" y="41275"/>
                    </a:lnTo>
                    <a:lnTo>
                      <a:pt x="82931" y="46101"/>
                    </a:lnTo>
                    <a:lnTo>
                      <a:pt x="84455" y="50927"/>
                    </a:lnTo>
                    <a:lnTo>
                      <a:pt x="81534" y="51435"/>
                    </a:lnTo>
                    <a:lnTo>
                      <a:pt x="80518" y="52832"/>
                    </a:lnTo>
                    <a:lnTo>
                      <a:pt x="80518" y="58547"/>
                    </a:lnTo>
                    <a:lnTo>
                      <a:pt x="81026" y="65786"/>
                    </a:lnTo>
                    <a:lnTo>
                      <a:pt x="81026" y="72517"/>
                    </a:lnTo>
                    <a:lnTo>
                      <a:pt x="79121" y="71120"/>
                    </a:lnTo>
                    <a:lnTo>
                      <a:pt x="77724" y="71120"/>
                    </a:lnTo>
                    <a:lnTo>
                      <a:pt x="76200" y="75819"/>
                    </a:lnTo>
                    <a:lnTo>
                      <a:pt x="74295" y="81153"/>
                    </a:lnTo>
                    <a:lnTo>
                      <a:pt x="72898" y="83058"/>
                    </a:lnTo>
                    <a:lnTo>
                      <a:pt x="70993" y="83566"/>
                    </a:lnTo>
                    <a:lnTo>
                      <a:pt x="69088" y="90297"/>
                    </a:lnTo>
                    <a:lnTo>
                      <a:pt x="65659" y="97028"/>
                    </a:lnTo>
                    <a:lnTo>
                      <a:pt x="61341" y="101346"/>
                    </a:lnTo>
                    <a:lnTo>
                      <a:pt x="58547" y="101346"/>
                    </a:lnTo>
                    <a:lnTo>
                      <a:pt x="54229" y="100838"/>
                    </a:lnTo>
                    <a:lnTo>
                      <a:pt x="48895" y="98425"/>
                    </a:lnTo>
                    <a:lnTo>
                      <a:pt x="45593" y="93091"/>
                    </a:lnTo>
                    <a:lnTo>
                      <a:pt x="44069" y="85979"/>
                    </a:lnTo>
                    <a:lnTo>
                      <a:pt x="44069" y="77851"/>
                    </a:lnTo>
                    <a:lnTo>
                      <a:pt x="41275" y="78232"/>
                    </a:lnTo>
                    <a:lnTo>
                      <a:pt x="40259" y="77851"/>
                    </a:lnTo>
                    <a:lnTo>
                      <a:pt x="40259" y="74422"/>
                    </a:lnTo>
                    <a:lnTo>
                      <a:pt x="40259" y="70612"/>
                    </a:lnTo>
                    <a:lnTo>
                      <a:pt x="42164" y="61976"/>
                    </a:lnTo>
                    <a:lnTo>
                      <a:pt x="42164" y="57150"/>
                    </a:lnTo>
                    <a:lnTo>
                      <a:pt x="40767" y="53340"/>
                    </a:lnTo>
                    <a:lnTo>
                      <a:pt x="38354" y="53848"/>
                    </a:lnTo>
                    <a:lnTo>
                      <a:pt x="35941" y="53340"/>
                    </a:lnTo>
                    <a:lnTo>
                      <a:pt x="34036" y="48006"/>
                    </a:lnTo>
                    <a:lnTo>
                      <a:pt x="32639" y="41275"/>
                    </a:lnTo>
                    <a:lnTo>
                      <a:pt x="29210" y="35052"/>
                    </a:lnTo>
                    <a:lnTo>
                      <a:pt x="27305" y="36449"/>
                    </a:lnTo>
                    <a:lnTo>
                      <a:pt x="25400" y="36449"/>
                    </a:lnTo>
                    <a:lnTo>
                      <a:pt x="21971" y="32639"/>
                    </a:lnTo>
                    <a:lnTo>
                      <a:pt x="18161" y="26924"/>
                    </a:lnTo>
                    <a:lnTo>
                      <a:pt x="14351" y="21590"/>
                    </a:lnTo>
                    <a:lnTo>
                      <a:pt x="11430" y="23495"/>
                    </a:lnTo>
                    <a:lnTo>
                      <a:pt x="8128" y="21209"/>
                    </a:lnTo>
                    <a:lnTo>
                      <a:pt x="5715" y="16891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61" name="Freeform 160"/>
              <p:cNvSpPr/>
              <p:nvPr/>
            </p:nvSpPr>
            <p:spPr>
              <a:xfrm>
                <a:off x="2265680" y="1211580"/>
                <a:ext cx="83821" cy="101601"/>
              </a:xfrm>
              <a:custGeom>
                <a:avLst/>
                <a:gdLst/>
                <a:ahLst/>
                <a:cxnLst/>
                <a:rect l="0" t="0" r="0" b="0"/>
                <a:pathLst>
                  <a:path w="83821" h="101601">
                    <a:moveTo>
                      <a:pt x="2540" y="13970"/>
                    </a:moveTo>
                    <a:lnTo>
                      <a:pt x="0" y="11430"/>
                    </a:lnTo>
                    <a:lnTo>
                      <a:pt x="0" y="8890"/>
                    </a:lnTo>
                    <a:lnTo>
                      <a:pt x="1270" y="6350"/>
                    </a:lnTo>
                    <a:lnTo>
                      <a:pt x="5080" y="5080"/>
                    </a:lnTo>
                    <a:lnTo>
                      <a:pt x="11430" y="2540"/>
                    </a:lnTo>
                    <a:lnTo>
                      <a:pt x="17780" y="1270"/>
                    </a:lnTo>
                    <a:lnTo>
                      <a:pt x="34290" y="0"/>
                    </a:lnTo>
                    <a:lnTo>
                      <a:pt x="52070" y="2540"/>
                    </a:lnTo>
                    <a:lnTo>
                      <a:pt x="59690" y="6350"/>
                    </a:lnTo>
                    <a:lnTo>
                      <a:pt x="67310" y="10160"/>
                    </a:lnTo>
                    <a:lnTo>
                      <a:pt x="73660" y="13970"/>
                    </a:lnTo>
                    <a:lnTo>
                      <a:pt x="77470" y="20320"/>
                    </a:lnTo>
                    <a:lnTo>
                      <a:pt x="81280" y="26670"/>
                    </a:lnTo>
                    <a:lnTo>
                      <a:pt x="82550" y="35560"/>
                    </a:lnTo>
                    <a:lnTo>
                      <a:pt x="81280" y="36830"/>
                    </a:lnTo>
                    <a:lnTo>
                      <a:pt x="80010" y="38100"/>
                    </a:lnTo>
                    <a:lnTo>
                      <a:pt x="81280" y="41910"/>
                    </a:lnTo>
                    <a:lnTo>
                      <a:pt x="82550" y="46990"/>
                    </a:lnTo>
                    <a:lnTo>
                      <a:pt x="83820" y="50800"/>
                    </a:lnTo>
                    <a:lnTo>
                      <a:pt x="81280" y="52070"/>
                    </a:lnTo>
                    <a:lnTo>
                      <a:pt x="80010" y="53340"/>
                    </a:lnTo>
                    <a:lnTo>
                      <a:pt x="80010" y="58420"/>
                    </a:lnTo>
                    <a:lnTo>
                      <a:pt x="81280" y="66040"/>
                    </a:lnTo>
                    <a:lnTo>
                      <a:pt x="81280" y="72390"/>
                    </a:lnTo>
                    <a:lnTo>
                      <a:pt x="78740" y="71120"/>
                    </a:lnTo>
                    <a:lnTo>
                      <a:pt x="77470" y="71120"/>
                    </a:lnTo>
                    <a:lnTo>
                      <a:pt x="76200" y="76200"/>
                    </a:lnTo>
                    <a:lnTo>
                      <a:pt x="73660" y="81280"/>
                    </a:lnTo>
                    <a:lnTo>
                      <a:pt x="72390" y="83820"/>
                    </a:lnTo>
                    <a:lnTo>
                      <a:pt x="71120" y="83820"/>
                    </a:lnTo>
                    <a:lnTo>
                      <a:pt x="68580" y="90170"/>
                    </a:lnTo>
                    <a:lnTo>
                      <a:pt x="66040" y="97790"/>
                    </a:lnTo>
                    <a:lnTo>
                      <a:pt x="60960" y="101600"/>
                    </a:lnTo>
                    <a:lnTo>
                      <a:pt x="58420" y="101600"/>
                    </a:lnTo>
                    <a:lnTo>
                      <a:pt x="54610" y="101600"/>
                    </a:lnTo>
                    <a:lnTo>
                      <a:pt x="48260" y="99060"/>
                    </a:lnTo>
                    <a:lnTo>
                      <a:pt x="45720" y="93980"/>
                    </a:lnTo>
                    <a:lnTo>
                      <a:pt x="44450" y="86360"/>
                    </a:lnTo>
                    <a:lnTo>
                      <a:pt x="44450" y="78740"/>
                    </a:lnTo>
                    <a:lnTo>
                      <a:pt x="40640" y="78740"/>
                    </a:lnTo>
                    <a:lnTo>
                      <a:pt x="40640" y="78740"/>
                    </a:lnTo>
                    <a:lnTo>
                      <a:pt x="40640" y="74930"/>
                    </a:lnTo>
                    <a:lnTo>
                      <a:pt x="40640" y="71120"/>
                    </a:lnTo>
                    <a:lnTo>
                      <a:pt x="41910" y="62230"/>
                    </a:lnTo>
                    <a:lnTo>
                      <a:pt x="41910" y="57150"/>
                    </a:lnTo>
                    <a:lnTo>
                      <a:pt x="40640" y="53340"/>
                    </a:lnTo>
                    <a:lnTo>
                      <a:pt x="38100" y="54610"/>
                    </a:lnTo>
                    <a:lnTo>
                      <a:pt x="35560" y="53340"/>
                    </a:lnTo>
                    <a:lnTo>
                      <a:pt x="34290" y="48260"/>
                    </a:lnTo>
                    <a:lnTo>
                      <a:pt x="33020" y="41910"/>
                    </a:lnTo>
                    <a:lnTo>
                      <a:pt x="29210" y="35560"/>
                    </a:lnTo>
                    <a:lnTo>
                      <a:pt x="26670" y="36830"/>
                    </a:lnTo>
                    <a:lnTo>
                      <a:pt x="25400" y="36830"/>
                    </a:lnTo>
                    <a:lnTo>
                      <a:pt x="21590" y="33020"/>
                    </a:lnTo>
                    <a:lnTo>
                      <a:pt x="17780" y="26670"/>
                    </a:lnTo>
                    <a:lnTo>
                      <a:pt x="13970" y="21590"/>
                    </a:lnTo>
                    <a:lnTo>
                      <a:pt x="11430" y="24130"/>
                    </a:lnTo>
                    <a:lnTo>
                      <a:pt x="7620" y="21590"/>
                    </a:lnTo>
                    <a:lnTo>
                      <a:pt x="5080" y="1778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62" name="Freeform 161"/>
              <p:cNvSpPr/>
              <p:nvPr/>
            </p:nvSpPr>
            <p:spPr>
              <a:xfrm>
                <a:off x="1560703" y="1638681"/>
                <a:ext cx="751206" cy="108459"/>
              </a:xfrm>
              <a:custGeom>
                <a:avLst/>
                <a:gdLst/>
                <a:ahLst/>
                <a:cxnLst/>
                <a:rect l="0" t="0" r="0" b="0"/>
                <a:pathLst>
                  <a:path w="751206" h="108459">
                    <a:moveTo>
                      <a:pt x="1905" y="43688"/>
                    </a:moveTo>
                    <a:lnTo>
                      <a:pt x="6350" y="33655"/>
                    </a:lnTo>
                    <a:lnTo>
                      <a:pt x="13462" y="24511"/>
                    </a:lnTo>
                    <a:lnTo>
                      <a:pt x="22606" y="15875"/>
                    </a:lnTo>
                    <a:lnTo>
                      <a:pt x="33655" y="9652"/>
                    </a:lnTo>
                    <a:lnTo>
                      <a:pt x="46609" y="4318"/>
                    </a:lnTo>
                    <a:lnTo>
                      <a:pt x="61468" y="1524"/>
                    </a:lnTo>
                    <a:lnTo>
                      <a:pt x="76835" y="0"/>
                    </a:lnTo>
                    <a:lnTo>
                      <a:pt x="674497" y="0"/>
                    </a:lnTo>
                    <a:lnTo>
                      <a:pt x="689864" y="1524"/>
                    </a:lnTo>
                    <a:lnTo>
                      <a:pt x="704215" y="4318"/>
                    </a:lnTo>
                    <a:lnTo>
                      <a:pt x="717169" y="9652"/>
                    </a:lnTo>
                    <a:lnTo>
                      <a:pt x="728218" y="15875"/>
                    </a:lnTo>
                    <a:lnTo>
                      <a:pt x="737870" y="24511"/>
                    </a:lnTo>
                    <a:lnTo>
                      <a:pt x="744474" y="33655"/>
                    </a:lnTo>
                    <a:lnTo>
                      <a:pt x="749300" y="43688"/>
                    </a:lnTo>
                    <a:lnTo>
                      <a:pt x="751205" y="54737"/>
                    </a:lnTo>
                    <a:lnTo>
                      <a:pt x="749300" y="65278"/>
                    </a:lnTo>
                    <a:lnTo>
                      <a:pt x="744474" y="75819"/>
                    </a:lnTo>
                    <a:lnTo>
                      <a:pt x="737870" y="84455"/>
                    </a:lnTo>
                    <a:lnTo>
                      <a:pt x="728218" y="92710"/>
                    </a:lnTo>
                    <a:lnTo>
                      <a:pt x="717169" y="99441"/>
                    </a:lnTo>
                    <a:lnTo>
                      <a:pt x="704215" y="104140"/>
                    </a:lnTo>
                    <a:lnTo>
                      <a:pt x="689864" y="107569"/>
                    </a:lnTo>
                    <a:lnTo>
                      <a:pt x="674497" y="108458"/>
                    </a:lnTo>
                    <a:lnTo>
                      <a:pt x="76835" y="108458"/>
                    </a:lnTo>
                    <a:lnTo>
                      <a:pt x="61468" y="107569"/>
                    </a:lnTo>
                    <a:lnTo>
                      <a:pt x="46609" y="104140"/>
                    </a:lnTo>
                    <a:lnTo>
                      <a:pt x="33655" y="99441"/>
                    </a:lnTo>
                    <a:lnTo>
                      <a:pt x="22606" y="92710"/>
                    </a:lnTo>
                    <a:lnTo>
                      <a:pt x="13462" y="84455"/>
                    </a:lnTo>
                    <a:lnTo>
                      <a:pt x="6350" y="75819"/>
                    </a:lnTo>
                    <a:lnTo>
                      <a:pt x="1905" y="65278"/>
                    </a:lnTo>
                    <a:lnTo>
                      <a:pt x="0" y="54737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63" name="Freeform 162"/>
              <p:cNvSpPr/>
              <p:nvPr/>
            </p:nvSpPr>
            <p:spPr>
              <a:xfrm>
                <a:off x="1560830" y="1638300"/>
                <a:ext cx="750571" cy="109221"/>
              </a:xfrm>
              <a:custGeom>
                <a:avLst/>
                <a:gdLst/>
                <a:ahLst/>
                <a:cxnLst/>
                <a:rect l="0" t="0" r="0" b="0"/>
                <a:pathLst>
                  <a:path w="750571" h="109221">
                    <a:moveTo>
                      <a:pt x="0" y="54610"/>
                    </a:moveTo>
                    <a:lnTo>
                      <a:pt x="1270" y="66040"/>
                    </a:lnTo>
                    <a:lnTo>
                      <a:pt x="6350" y="76200"/>
                    </a:lnTo>
                    <a:lnTo>
                      <a:pt x="12700" y="85090"/>
                    </a:lnTo>
                    <a:lnTo>
                      <a:pt x="21590" y="92710"/>
                    </a:lnTo>
                    <a:lnTo>
                      <a:pt x="33020" y="100330"/>
                    </a:lnTo>
                    <a:lnTo>
                      <a:pt x="45720" y="104140"/>
                    </a:lnTo>
                    <a:lnTo>
                      <a:pt x="60960" y="107950"/>
                    </a:lnTo>
                    <a:lnTo>
                      <a:pt x="76200" y="109220"/>
                    </a:lnTo>
                    <a:lnTo>
                      <a:pt x="674370" y="109220"/>
                    </a:lnTo>
                    <a:lnTo>
                      <a:pt x="689610" y="107950"/>
                    </a:lnTo>
                    <a:lnTo>
                      <a:pt x="703580" y="104140"/>
                    </a:lnTo>
                    <a:lnTo>
                      <a:pt x="716280" y="100330"/>
                    </a:lnTo>
                    <a:lnTo>
                      <a:pt x="727710" y="92710"/>
                    </a:lnTo>
                    <a:lnTo>
                      <a:pt x="737870" y="85090"/>
                    </a:lnTo>
                    <a:lnTo>
                      <a:pt x="744220" y="76200"/>
                    </a:lnTo>
                    <a:lnTo>
                      <a:pt x="749300" y="66040"/>
                    </a:lnTo>
                    <a:lnTo>
                      <a:pt x="750570" y="54610"/>
                    </a:lnTo>
                    <a:lnTo>
                      <a:pt x="749300" y="44450"/>
                    </a:lnTo>
                    <a:lnTo>
                      <a:pt x="744220" y="34290"/>
                    </a:lnTo>
                    <a:lnTo>
                      <a:pt x="737870" y="25400"/>
                    </a:lnTo>
                    <a:lnTo>
                      <a:pt x="727710" y="16510"/>
                    </a:lnTo>
                    <a:lnTo>
                      <a:pt x="716280" y="10160"/>
                    </a:lnTo>
                    <a:lnTo>
                      <a:pt x="703580" y="5080"/>
                    </a:lnTo>
                    <a:lnTo>
                      <a:pt x="689610" y="2540"/>
                    </a:lnTo>
                    <a:lnTo>
                      <a:pt x="674370" y="0"/>
                    </a:lnTo>
                    <a:lnTo>
                      <a:pt x="76200" y="0"/>
                    </a:lnTo>
                    <a:lnTo>
                      <a:pt x="60960" y="2540"/>
                    </a:lnTo>
                    <a:lnTo>
                      <a:pt x="45720" y="5080"/>
                    </a:lnTo>
                    <a:lnTo>
                      <a:pt x="33020" y="10160"/>
                    </a:lnTo>
                    <a:lnTo>
                      <a:pt x="21590" y="16510"/>
                    </a:lnTo>
                    <a:lnTo>
                      <a:pt x="12700" y="25400"/>
                    </a:lnTo>
                    <a:lnTo>
                      <a:pt x="6350" y="34290"/>
                    </a:lnTo>
                    <a:lnTo>
                      <a:pt x="1270" y="444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64" name="Freeform 163"/>
              <p:cNvSpPr/>
              <p:nvPr/>
            </p:nvSpPr>
            <p:spPr>
              <a:xfrm>
                <a:off x="2191004" y="1463040"/>
                <a:ext cx="13971" cy="509"/>
              </a:xfrm>
              <a:custGeom>
                <a:avLst/>
                <a:gdLst/>
                <a:ahLst/>
                <a:cxnLst/>
                <a:rect l="0" t="0" r="0" b="0"/>
                <a:pathLst>
                  <a:path w="13971" h="509">
                    <a:moveTo>
                      <a:pt x="13970" y="508"/>
                    </a:moveTo>
                    <a:lnTo>
                      <a:pt x="0" y="508"/>
                    </a:lnTo>
                    <a:lnTo>
                      <a:pt x="508" y="0"/>
                    </a:lnTo>
                    <a:lnTo>
                      <a:pt x="1155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65" name="Freeform 164"/>
              <p:cNvSpPr/>
              <p:nvPr/>
            </p:nvSpPr>
            <p:spPr>
              <a:xfrm>
                <a:off x="2229866" y="1487043"/>
                <a:ext cx="10034" cy="10034"/>
              </a:xfrm>
              <a:custGeom>
                <a:avLst/>
                <a:gdLst/>
                <a:ahLst/>
                <a:cxnLst/>
                <a:rect l="0" t="0" r="0" b="0"/>
                <a:pathLst>
                  <a:path w="10034" h="10034">
                    <a:moveTo>
                      <a:pt x="0" y="0"/>
                    </a:moveTo>
                    <a:lnTo>
                      <a:pt x="508" y="1397"/>
                    </a:lnTo>
                    <a:lnTo>
                      <a:pt x="5715" y="889"/>
                    </a:lnTo>
                    <a:lnTo>
                      <a:pt x="8636" y="1397"/>
                    </a:lnTo>
                    <a:lnTo>
                      <a:pt x="10033" y="2413"/>
                    </a:lnTo>
                    <a:lnTo>
                      <a:pt x="9144" y="3302"/>
                    </a:lnTo>
                    <a:lnTo>
                      <a:pt x="5715" y="6731"/>
                    </a:lnTo>
                    <a:lnTo>
                      <a:pt x="508" y="9525"/>
                    </a:lnTo>
                    <a:lnTo>
                      <a:pt x="0" y="10033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66" name="Freeform 165"/>
              <p:cNvSpPr/>
              <p:nvPr/>
            </p:nvSpPr>
            <p:spPr>
              <a:xfrm>
                <a:off x="2229866" y="1498981"/>
                <a:ext cx="2922" cy="3430"/>
              </a:xfrm>
              <a:custGeom>
                <a:avLst/>
                <a:gdLst/>
                <a:ahLst/>
                <a:cxnLst/>
                <a:rect l="0" t="0" r="0" b="0"/>
                <a:pathLst>
                  <a:path w="2922" h="3430">
                    <a:moveTo>
                      <a:pt x="0" y="0"/>
                    </a:moveTo>
                    <a:lnTo>
                      <a:pt x="508" y="508"/>
                    </a:lnTo>
                    <a:lnTo>
                      <a:pt x="2921" y="2032"/>
                    </a:lnTo>
                    <a:lnTo>
                      <a:pt x="1016" y="2921"/>
                    </a:lnTo>
                    <a:lnTo>
                      <a:pt x="0" y="3429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67" name="Freeform 166"/>
              <p:cNvSpPr/>
              <p:nvPr/>
            </p:nvSpPr>
            <p:spPr>
              <a:xfrm>
                <a:off x="2204974" y="1463548"/>
                <a:ext cx="24893" cy="59437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59437">
                    <a:moveTo>
                      <a:pt x="0" y="59436"/>
                    </a:moveTo>
                    <a:lnTo>
                      <a:pt x="381" y="0"/>
                    </a:lnTo>
                    <a:lnTo>
                      <a:pt x="3302" y="889"/>
                    </a:lnTo>
                    <a:lnTo>
                      <a:pt x="9525" y="381"/>
                    </a:lnTo>
                    <a:lnTo>
                      <a:pt x="13843" y="889"/>
                    </a:lnTo>
                    <a:lnTo>
                      <a:pt x="18161" y="2413"/>
                    </a:lnTo>
                    <a:lnTo>
                      <a:pt x="19177" y="4699"/>
                    </a:lnTo>
                    <a:lnTo>
                      <a:pt x="19177" y="7620"/>
                    </a:lnTo>
                    <a:lnTo>
                      <a:pt x="23495" y="9144"/>
                    </a:lnTo>
                    <a:lnTo>
                      <a:pt x="24892" y="10033"/>
                    </a:lnTo>
                    <a:lnTo>
                      <a:pt x="24892" y="11049"/>
                    </a:lnTo>
                    <a:lnTo>
                      <a:pt x="24892" y="11430"/>
                    </a:lnTo>
                    <a:lnTo>
                      <a:pt x="21971" y="13843"/>
                    </a:lnTo>
                    <a:lnTo>
                      <a:pt x="18161" y="15748"/>
                    </a:lnTo>
                    <a:lnTo>
                      <a:pt x="10033" y="20066"/>
                    </a:lnTo>
                    <a:lnTo>
                      <a:pt x="16764" y="19685"/>
                    </a:lnTo>
                    <a:lnTo>
                      <a:pt x="20574" y="20066"/>
                    </a:lnTo>
                    <a:lnTo>
                      <a:pt x="22987" y="21082"/>
                    </a:lnTo>
                    <a:lnTo>
                      <a:pt x="23876" y="22479"/>
                    </a:lnTo>
                    <a:lnTo>
                      <a:pt x="24892" y="23495"/>
                    </a:lnTo>
                    <a:lnTo>
                      <a:pt x="24384" y="33528"/>
                    </a:lnTo>
                    <a:lnTo>
                      <a:pt x="22987" y="35052"/>
                    </a:lnTo>
                    <a:lnTo>
                      <a:pt x="24384" y="35433"/>
                    </a:lnTo>
                    <a:lnTo>
                      <a:pt x="24384" y="38862"/>
                    </a:lnTo>
                    <a:lnTo>
                      <a:pt x="21590" y="39370"/>
                    </a:lnTo>
                    <a:lnTo>
                      <a:pt x="11430" y="41783"/>
                    </a:lnTo>
                    <a:lnTo>
                      <a:pt x="1905" y="43180"/>
                    </a:lnTo>
                    <a:lnTo>
                      <a:pt x="6223" y="45593"/>
                    </a:lnTo>
                    <a:lnTo>
                      <a:pt x="9017" y="48006"/>
                    </a:lnTo>
                    <a:lnTo>
                      <a:pt x="9017" y="49911"/>
                    </a:lnTo>
                    <a:lnTo>
                      <a:pt x="7620" y="52705"/>
                    </a:lnTo>
                    <a:lnTo>
                      <a:pt x="10922" y="52705"/>
                    </a:lnTo>
                    <a:lnTo>
                      <a:pt x="12954" y="53213"/>
                    </a:lnTo>
                    <a:lnTo>
                      <a:pt x="12954" y="54737"/>
                    </a:lnTo>
                    <a:lnTo>
                      <a:pt x="9017" y="56642"/>
                    </a:lnTo>
                    <a:lnTo>
                      <a:pt x="2794" y="58547"/>
                    </a:lnTo>
                    <a:close/>
                  </a:path>
                </a:pathLst>
              </a:custGeom>
              <a:solidFill>
                <a:srgbClr val="B7B7B7"/>
              </a:solidFill>
              <a:ln w="0" cap="flat" cmpd="sng" algn="ctr">
                <a:solidFill>
                  <a:srgbClr val="B7B7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68" name="Freeform 167"/>
              <p:cNvSpPr/>
              <p:nvPr/>
            </p:nvSpPr>
            <p:spPr>
              <a:xfrm>
                <a:off x="2180971" y="1462532"/>
                <a:ext cx="24893" cy="69597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69597">
                    <a:moveTo>
                      <a:pt x="0" y="69596"/>
                    </a:moveTo>
                    <a:lnTo>
                      <a:pt x="381" y="2413"/>
                    </a:lnTo>
                    <a:lnTo>
                      <a:pt x="5207" y="2413"/>
                    </a:lnTo>
                    <a:lnTo>
                      <a:pt x="10033" y="0"/>
                    </a:lnTo>
                    <a:lnTo>
                      <a:pt x="24003" y="508"/>
                    </a:lnTo>
                    <a:lnTo>
                      <a:pt x="24892" y="508"/>
                    </a:lnTo>
                    <a:lnTo>
                      <a:pt x="24384" y="60071"/>
                    </a:lnTo>
                    <a:lnTo>
                      <a:pt x="20574" y="60452"/>
                    </a:lnTo>
                    <a:lnTo>
                      <a:pt x="10922" y="63881"/>
                    </a:lnTo>
                    <a:lnTo>
                      <a:pt x="12954" y="64770"/>
                    </a:lnTo>
                    <a:lnTo>
                      <a:pt x="12446" y="66675"/>
                    </a:lnTo>
                    <a:lnTo>
                      <a:pt x="9525" y="67691"/>
                    </a:lnTo>
                    <a:lnTo>
                      <a:pt x="5207" y="69088"/>
                    </a:lnTo>
                    <a:close/>
                  </a:path>
                </a:pathLst>
              </a:custGeom>
              <a:solidFill>
                <a:srgbClr val="BABABA"/>
              </a:solidFill>
              <a:ln w="0" cap="flat" cmpd="sng" algn="ctr">
                <a:solidFill>
                  <a:srgbClr val="BABAB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69" name="Freeform 168"/>
              <p:cNvSpPr/>
              <p:nvPr/>
            </p:nvSpPr>
            <p:spPr>
              <a:xfrm>
                <a:off x="2156968" y="1465453"/>
                <a:ext cx="24893" cy="70994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70994">
                    <a:moveTo>
                      <a:pt x="0" y="70993"/>
                    </a:moveTo>
                    <a:lnTo>
                      <a:pt x="381" y="4318"/>
                    </a:lnTo>
                    <a:lnTo>
                      <a:pt x="13335" y="889"/>
                    </a:lnTo>
                    <a:lnTo>
                      <a:pt x="21082" y="0"/>
                    </a:lnTo>
                    <a:lnTo>
                      <a:pt x="24892" y="0"/>
                    </a:lnTo>
                    <a:lnTo>
                      <a:pt x="24384" y="67691"/>
                    </a:lnTo>
                    <a:lnTo>
                      <a:pt x="21590" y="68199"/>
                    </a:lnTo>
                    <a:lnTo>
                      <a:pt x="4318" y="70485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70" name="Freeform 169"/>
              <p:cNvSpPr/>
              <p:nvPr/>
            </p:nvSpPr>
            <p:spPr>
              <a:xfrm>
                <a:off x="2148713" y="1469771"/>
                <a:ext cx="9145" cy="68200"/>
              </a:xfrm>
              <a:custGeom>
                <a:avLst/>
                <a:gdLst/>
                <a:ahLst/>
                <a:cxnLst/>
                <a:rect l="0" t="0" r="0" b="0"/>
                <a:pathLst>
                  <a:path w="9145" h="68200">
                    <a:moveTo>
                      <a:pt x="4826" y="889"/>
                    </a:moveTo>
                    <a:lnTo>
                      <a:pt x="9144" y="0"/>
                    </a:lnTo>
                    <a:lnTo>
                      <a:pt x="8255" y="67183"/>
                    </a:lnTo>
                    <a:lnTo>
                      <a:pt x="5334" y="67691"/>
                    </a:lnTo>
                    <a:lnTo>
                      <a:pt x="0" y="68199"/>
                    </a:lnTo>
                    <a:close/>
                  </a:path>
                </a:pathLst>
              </a:custGeom>
              <a:solidFill>
                <a:srgbClr val="C0C0C0"/>
              </a:solidFill>
              <a:ln w="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71" name="Freeform 170"/>
              <p:cNvSpPr/>
              <p:nvPr/>
            </p:nvSpPr>
            <p:spPr>
              <a:xfrm>
                <a:off x="2148840" y="1461770"/>
                <a:ext cx="90171" cy="76201"/>
              </a:xfrm>
              <a:custGeom>
                <a:avLst/>
                <a:gdLst/>
                <a:ahLst/>
                <a:cxnLst/>
                <a:rect l="0" t="0" r="0" b="0"/>
                <a:pathLst>
                  <a:path w="90171" h="76201">
                    <a:moveTo>
                      <a:pt x="0" y="76200"/>
                    </a:moveTo>
                    <a:lnTo>
                      <a:pt x="5080" y="76200"/>
                    </a:lnTo>
                    <a:lnTo>
                      <a:pt x="12700" y="73660"/>
                    </a:lnTo>
                    <a:lnTo>
                      <a:pt x="29210" y="72390"/>
                    </a:lnTo>
                    <a:lnTo>
                      <a:pt x="38100" y="69850"/>
                    </a:lnTo>
                    <a:lnTo>
                      <a:pt x="43180" y="68580"/>
                    </a:lnTo>
                    <a:lnTo>
                      <a:pt x="45720" y="66040"/>
                    </a:lnTo>
                    <a:lnTo>
                      <a:pt x="43180" y="64770"/>
                    </a:lnTo>
                    <a:lnTo>
                      <a:pt x="53340" y="62230"/>
                    </a:lnTo>
                    <a:lnTo>
                      <a:pt x="63500" y="58420"/>
                    </a:lnTo>
                    <a:lnTo>
                      <a:pt x="67310" y="57150"/>
                    </a:lnTo>
                    <a:lnTo>
                      <a:pt x="69850" y="55880"/>
                    </a:lnTo>
                    <a:lnTo>
                      <a:pt x="68580" y="54610"/>
                    </a:lnTo>
                    <a:lnTo>
                      <a:pt x="63500" y="54610"/>
                    </a:lnTo>
                    <a:lnTo>
                      <a:pt x="64770" y="52070"/>
                    </a:lnTo>
                    <a:lnTo>
                      <a:pt x="64770" y="49530"/>
                    </a:lnTo>
                    <a:lnTo>
                      <a:pt x="63500" y="46990"/>
                    </a:lnTo>
                    <a:lnTo>
                      <a:pt x="58420" y="44450"/>
                    </a:lnTo>
                    <a:lnTo>
                      <a:pt x="67310" y="43180"/>
                    </a:lnTo>
                    <a:lnTo>
                      <a:pt x="78740" y="41910"/>
                    </a:lnTo>
                    <a:lnTo>
                      <a:pt x="82550" y="40640"/>
                    </a:lnTo>
                    <a:lnTo>
                      <a:pt x="83820" y="39370"/>
                    </a:lnTo>
                    <a:lnTo>
                      <a:pt x="82550" y="38100"/>
                    </a:lnTo>
                    <a:lnTo>
                      <a:pt x="78740" y="36830"/>
                    </a:lnTo>
                    <a:lnTo>
                      <a:pt x="85090" y="33020"/>
                    </a:lnTo>
                    <a:lnTo>
                      <a:pt x="90170" y="29210"/>
                    </a:lnTo>
                    <a:lnTo>
                      <a:pt x="90170" y="27940"/>
                    </a:lnTo>
                    <a:lnTo>
                      <a:pt x="90170" y="26670"/>
                    </a:lnTo>
                    <a:lnTo>
                      <a:pt x="87630" y="25400"/>
                    </a:lnTo>
                    <a:lnTo>
                      <a:pt x="82550" y="26670"/>
                    </a:lnTo>
                    <a:lnTo>
                      <a:pt x="78740" y="22860"/>
                    </a:lnTo>
                    <a:lnTo>
                      <a:pt x="74930" y="20320"/>
                    </a:lnTo>
                    <a:lnTo>
                      <a:pt x="71120" y="20320"/>
                    </a:lnTo>
                    <a:lnTo>
                      <a:pt x="66040" y="21590"/>
                    </a:lnTo>
                    <a:lnTo>
                      <a:pt x="72390" y="19050"/>
                    </a:lnTo>
                    <a:lnTo>
                      <a:pt x="78740" y="15240"/>
                    </a:lnTo>
                    <a:lnTo>
                      <a:pt x="80010" y="12700"/>
                    </a:lnTo>
                    <a:lnTo>
                      <a:pt x="81280" y="12700"/>
                    </a:lnTo>
                    <a:lnTo>
                      <a:pt x="80010" y="10160"/>
                    </a:lnTo>
                    <a:lnTo>
                      <a:pt x="74930" y="8890"/>
                    </a:lnTo>
                    <a:lnTo>
                      <a:pt x="74930" y="7620"/>
                    </a:lnTo>
                    <a:lnTo>
                      <a:pt x="74930" y="3810"/>
                    </a:lnTo>
                    <a:lnTo>
                      <a:pt x="69850" y="2540"/>
                    </a:lnTo>
                    <a:lnTo>
                      <a:pt x="66040" y="2540"/>
                    </a:lnTo>
                    <a:lnTo>
                      <a:pt x="59690" y="2540"/>
                    </a:lnTo>
                    <a:lnTo>
                      <a:pt x="48260" y="0"/>
                    </a:lnTo>
                    <a:lnTo>
                      <a:pt x="43180" y="1270"/>
                    </a:lnTo>
                    <a:lnTo>
                      <a:pt x="38100" y="3810"/>
                    </a:lnTo>
                    <a:lnTo>
                      <a:pt x="21590" y="5080"/>
                    </a:lnTo>
                    <a:lnTo>
                      <a:pt x="5080" y="889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72" name="Freeform 171"/>
              <p:cNvSpPr/>
              <p:nvPr/>
            </p:nvSpPr>
            <p:spPr>
              <a:xfrm>
                <a:off x="1623187" y="1464945"/>
                <a:ext cx="53214" cy="64771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64771">
                    <a:moveTo>
                      <a:pt x="47498" y="64770"/>
                    </a:moveTo>
                    <a:lnTo>
                      <a:pt x="37465" y="61976"/>
                    </a:lnTo>
                    <a:lnTo>
                      <a:pt x="26797" y="58039"/>
                    </a:lnTo>
                    <a:lnTo>
                      <a:pt x="22987" y="56642"/>
                    </a:lnTo>
                    <a:lnTo>
                      <a:pt x="21082" y="55626"/>
                    </a:lnTo>
                    <a:lnTo>
                      <a:pt x="22098" y="54737"/>
                    </a:lnTo>
                    <a:lnTo>
                      <a:pt x="26797" y="54229"/>
                    </a:lnTo>
                    <a:lnTo>
                      <a:pt x="24892" y="51308"/>
                    </a:lnTo>
                    <a:lnTo>
                      <a:pt x="25400" y="49022"/>
                    </a:lnTo>
                    <a:lnTo>
                      <a:pt x="27813" y="46609"/>
                    </a:lnTo>
                    <a:lnTo>
                      <a:pt x="32639" y="44704"/>
                    </a:lnTo>
                    <a:lnTo>
                      <a:pt x="22987" y="43180"/>
                    </a:lnTo>
                    <a:lnTo>
                      <a:pt x="12446" y="40767"/>
                    </a:lnTo>
                    <a:lnTo>
                      <a:pt x="8636" y="39878"/>
                    </a:lnTo>
                    <a:lnTo>
                      <a:pt x="7112" y="38862"/>
                    </a:lnTo>
                    <a:lnTo>
                      <a:pt x="7620" y="37973"/>
                    </a:lnTo>
                    <a:lnTo>
                      <a:pt x="11430" y="36068"/>
                    </a:lnTo>
                    <a:lnTo>
                      <a:pt x="6223" y="33147"/>
                    </a:lnTo>
                    <a:lnTo>
                      <a:pt x="889" y="28829"/>
                    </a:lnTo>
                    <a:lnTo>
                      <a:pt x="0" y="27305"/>
                    </a:lnTo>
                    <a:lnTo>
                      <a:pt x="381" y="25908"/>
                    </a:lnTo>
                    <a:lnTo>
                      <a:pt x="2794" y="25400"/>
                    </a:lnTo>
                    <a:lnTo>
                      <a:pt x="8636" y="25400"/>
                    </a:lnTo>
                    <a:lnTo>
                      <a:pt x="11938" y="22098"/>
                    </a:lnTo>
                    <a:lnTo>
                      <a:pt x="15748" y="20701"/>
                    </a:lnTo>
                    <a:lnTo>
                      <a:pt x="19177" y="20701"/>
                    </a:lnTo>
                    <a:lnTo>
                      <a:pt x="24003" y="21082"/>
                    </a:lnTo>
                    <a:lnTo>
                      <a:pt x="17780" y="17780"/>
                    </a:lnTo>
                    <a:lnTo>
                      <a:pt x="11430" y="14351"/>
                    </a:lnTo>
                    <a:lnTo>
                      <a:pt x="9525" y="12954"/>
                    </a:lnTo>
                    <a:lnTo>
                      <a:pt x="9144" y="11557"/>
                    </a:lnTo>
                    <a:lnTo>
                      <a:pt x="11049" y="10033"/>
                    </a:lnTo>
                    <a:lnTo>
                      <a:pt x="14859" y="9144"/>
                    </a:lnTo>
                    <a:lnTo>
                      <a:pt x="14859" y="6223"/>
                    </a:lnTo>
                    <a:lnTo>
                      <a:pt x="16256" y="3302"/>
                    </a:lnTo>
                    <a:lnTo>
                      <a:pt x="20066" y="1905"/>
                    </a:lnTo>
                    <a:lnTo>
                      <a:pt x="24384" y="1905"/>
                    </a:lnTo>
                    <a:lnTo>
                      <a:pt x="30734" y="1905"/>
                    </a:lnTo>
                    <a:lnTo>
                      <a:pt x="38862" y="0"/>
                    </a:lnTo>
                    <a:lnTo>
                      <a:pt x="48006" y="1016"/>
                    </a:lnTo>
                    <a:lnTo>
                      <a:pt x="53213" y="3302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73" name="Freeform 172"/>
              <p:cNvSpPr/>
              <p:nvPr/>
            </p:nvSpPr>
            <p:spPr>
              <a:xfrm>
                <a:off x="1651508" y="1465961"/>
                <a:ext cx="24893" cy="63247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63247">
                    <a:moveTo>
                      <a:pt x="19177" y="63246"/>
                    </a:moveTo>
                    <a:lnTo>
                      <a:pt x="11430" y="61341"/>
                    </a:lnTo>
                    <a:lnTo>
                      <a:pt x="3302" y="58928"/>
                    </a:lnTo>
                    <a:lnTo>
                      <a:pt x="0" y="58039"/>
                    </a:lnTo>
                    <a:lnTo>
                      <a:pt x="381" y="45085"/>
                    </a:lnTo>
                    <a:lnTo>
                      <a:pt x="1905" y="44577"/>
                    </a:lnTo>
                    <a:lnTo>
                      <a:pt x="4318" y="43688"/>
                    </a:lnTo>
                    <a:lnTo>
                      <a:pt x="381" y="42672"/>
                    </a:lnTo>
                    <a:lnTo>
                      <a:pt x="381" y="889"/>
                    </a:lnTo>
                    <a:lnTo>
                      <a:pt x="2794" y="889"/>
                    </a:lnTo>
                    <a:lnTo>
                      <a:pt x="5715" y="0"/>
                    </a:lnTo>
                    <a:lnTo>
                      <a:pt x="20574" y="381"/>
                    </a:lnTo>
                    <a:lnTo>
                      <a:pt x="24892" y="2286"/>
                    </a:lnTo>
                    <a:lnTo>
                      <a:pt x="24892" y="2794"/>
                    </a:lnTo>
                    <a:close/>
                  </a:path>
                </a:pathLst>
              </a:custGeom>
              <a:solidFill>
                <a:srgbClr val="FCFCFC"/>
              </a:solidFill>
              <a:ln w="0" cap="flat" cmpd="sng" algn="ctr">
                <a:solidFill>
                  <a:srgbClr val="FCFCF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74" name="Freeform 173"/>
              <p:cNvSpPr/>
              <p:nvPr/>
            </p:nvSpPr>
            <p:spPr>
              <a:xfrm>
                <a:off x="1623060" y="1464310"/>
                <a:ext cx="53341" cy="64771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64771">
                    <a:moveTo>
                      <a:pt x="53340" y="3810"/>
                    </a:moveTo>
                    <a:lnTo>
                      <a:pt x="48260" y="1270"/>
                    </a:lnTo>
                    <a:lnTo>
                      <a:pt x="41910" y="0"/>
                    </a:lnTo>
                    <a:lnTo>
                      <a:pt x="30480" y="2540"/>
                    </a:lnTo>
                    <a:lnTo>
                      <a:pt x="24130" y="2540"/>
                    </a:lnTo>
                    <a:lnTo>
                      <a:pt x="20320" y="2540"/>
                    </a:lnTo>
                    <a:lnTo>
                      <a:pt x="16510" y="3810"/>
                    </a:lnTo>
                    <a:lnTo>
                      <a:pt x="15240" y="6350"/>
                    </a:lnTo>
                    <a:lnTo>
                      <a:pt x="15240" y="10160"/>
                    </a:lnTo>
                    <a:lnTo>
                      <a:pt x="10160" y="10160"/>
                    </a:lnTo>
                    <a:lnTo>
                      <a:pt x="8890" y="12700"/>
                    </a:lnTo>
                    <a:lnTo>
                      <a:pt x="8890" y="13970"/>
                    </a:lnTo>
                    <a:lnTo>
                      <a:pt x="11430" y="15240"/>
                    </a:lnTo>
                    <a:lnTo>
                      <a:pt x="17780" y="17780"/>
                    </a:lnTo>
                    <a:lnTo>
                      <a:pt x="24130" y="22860"/>
                    </a:lnTo>
                    <a:lnTo>
                      <a:pt x="19050" y="21590"/>
                    </a:lnTo>
                    <a:lnTo>
                      <a:pt x="15240" y="21590"/>
                    </a:lnTo>
                    <a:lnTo>
                      <a:pt x="11430" y="22860"/>
                    </a:lnTo>
                    <a:lnTo>
                      <a:pt x="8890" y="26670"/>
                    </a:lnTo>
                    <a:lnTo>
                      <a:pt x="2540" y="26670"/>
                    </a:lnTo>
                    <a:lnTo>
                      <a:pt x="0" y="26670"/>
                    </a:lnTo>
                    <a:lnTo>
                      <a:pt x="0" y="27940"/>
                    </a:lnTo>
                    <a:lnTo>
                      <a:pt x="1270" y="29210"/>
                    </a:lnTo>
                    <a:lnTo>
                      <a:pt x="6350" y="34290"/>
                    </a:lnTo>
                    <a:lnTo>
                      <a:pt x="11430" y="36830"/>
                    </a:lnTo>
                    <a:lnTo>
                      <a:pt x="7620" y="38100"/>
                    </a:lnTo>
                    <a:lnTo>
                      <a:pt x="6350" y="39370"/>
                    </a:lnTo>
                    <a:lnTo>
                      <a:pt x="8890" y="40640"/>
                    </a:lnTo>
                    <a:lnTo>
                      <a:pt x="12700" y="41910"/>
                    </a:lnTo>
                    <a:lnTo>
                      <a:pt x="22860" y="43180"/>
                    </a:lnTo>
                    <a:lnTo>
                      <a:pt x="33020" y="45720"/>
                    </a:lnTo>
                    <a:lnTo>
                      <a:pt x="27940" y="46990"/>
                    </a:lnTo>
                    <a:lnTo>
                      <a:pt x="25400" y="49530"/>
                    </a:lnTo>
                    <a:lnTo>
                      <a:pt x="24130" y="52070"/>
                    </a:lnTo>
                    <a:lnTo>
                      <a:pt x="26670" y="54610"/>
                    </a:lnTo>
                    <a:lnTo>
                      <a:pt x="21590" y="55880"/>
                    </a:lnTo>
                    <a:lnTo>
                      <a:pt x="20320" y="55880"/>
                    </a:lnTo>
                    <a:lnTo>
                      <a:pt x="22860" y="57150"/>
                    </a:lnTo>
                    <a:lnTo>
                      <a:pt x="26670" y="59690"/>
                    </a:lnTo>
                    <a:lnTo>
                      <a:pt x="36830" y="62230"/>
                    </a:lnTo>
                    <a:lnTo>
                      <a:pt x="46990" y="6477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75" name="Freeform 174"/>
              <p:cNvSpPr/>
              <p:nvPr/>
            </p:nvSpPr>
            <p:spPr>
              <a:xfrm>
                <a:off x="1838960" y="1153160"/>
                <a:ext cx="57151" cy="53341"/>
              </a:xfrm>
              <a:custGeom>
                <a:avLst/>
                <a:gdLst/>
                <a:ahLst/>
                <a:cxnLst/>
                <a:rect l="0" t="0" r="0" b="0"/>
                <a:pathLst>
                  <a:path w="57151" h="53341">
                    <a:moveTo>
                      <a:pt x="57150" y="12700"/>
                    </a:moveTo>
                    <a:lnTo>
                      <a:pt x="50800" y="7620"/>
                    </a:lnTo>
                    <a:lnTo>
                      <a:pt x="43180" y="2540"/>
                    </a:lnTo>
                    <a:lnTo>
                      <a:pt x="36830" y="1270"/>
                    </a:lnTo>
                    <a:lnTo>
                      <a:pt x="30480" y="0"/>
                    </a:lnTo>
                    <a:lnTo>
                      <a:pt x="19050" y="1270"/>
                    </a:lnTo>
                    <a:lnTo>
                      <a:pt x="8890" y="7620"/>
                    </a:lnTo>
                    <a:lnTo>
                      <a:pt x="2540" y="16510"/>
                    </a:lnTo>
                    <a:lnTo>
                      <a:pt x="0" y="27940"/>
                    </a:lnTo>
                    <a:lnTo>
                      <a:pt x="1270" y="40640"/>
                    </a:lnTo>
                    <a:lnTo>
                      <a:pt x="8890" y="5334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76" name="Freeform 175"/>
              <p:cNvSpPr/>
              <p:nvPr/>
            </p:nvSpPr>
            <p:spPr>
              <a:xfrm>
                <a:off x="1988820" y="1154430"/>
                <a:ext cx="38101" cy="57151"/>
              </a:xfrm>
              <a:custGeom>
                <a:avLst/>
                <a:gdLst/>
                <a:ahLst/>
                <a:cxnLst/>
                <a:rect l="0" t="0" r="0" b="0"/>
                <a:pathLst>
                  <a:path w="38101" h="57151">
                    <a:moveTo>
                      <a:pt x="0" y="7620"/>
                    </a:moveTo>
                    <a:lnTo>
                      <a:pt x="6350" y="2540"/>
                    </a:lnTo>
                    <a:lnTo>
                      <a:pt x="15240" y="0"/>
                    </a:lnTo>
                    <a:lnTo>
                      <a:pt x="22860" y="1270"/>
                    </a:lnTo>
                    <a:lnTo>
                      <a:pt x="30480" y="5080"/>
                    </a:lnTo>
                    <a:lnTo>
                      <a:pt x="35560" y="13970"/>
                    </a:lnTo>
                    <a:lnTo>
                      <a:pt x="38100" y="24130"/>
                    </a:lnTo>
                    <a:lnTo>
                      <a:pt x="38100" y="30480"/>
                    </a:lnTo>
                    <a:lnTo>
                      <a:pt x="38100" y="38100"/>
                    </a:lnTo>
                    <a:lnTo>
                      <a:pt x="36830" y="46990"/>
                    </a:lnTo>
                    <a:lnTo>
                      <a:pt x="34290" y="5715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77" name="Freeform 176"/>
              <p:cNvSpPr/>
              <p:nvPr/>
            </p:nvSpPr>
            <p:spPr>
              <a:xfrm>
                <a:off x="1498600" y="1017270"/>
                <a:ext cx="186691" cy="334011"/>
              </a:xfrm>
              <a:custGeom>
                <a:avLst/>
                <a:gdLst/>
                <a:ahLst/>
                <a:cxnLst/>
                <a:rect l="0" t="0" r="0" b="0"/>
                <a:pathLst>
                  <a:path w="186691" h="334011">
                    <a:moveTo>
                      <a:pt x="186690" y="334010"/>
                    </a:moveTo>
                    <a:lnTo>
                      <a:pt x="180340" y="302260"/>
                    </a:lnTo>
                    <a:lnTo>
                      <a:pt x="173990" y="270510"/>
                    </a:lnTo>
                    <a:lnTo>
                      <a:pt x="165100" y="240030"/>
                    </a:lnTo>
                    <a:lnTo>
                      <a:pt x="157480" y="210820"/>
                    </a:lnTo>
                    <a:lnTo>
                      <a:pt x="146050" y="181610"/>
                    </a:lnTo>
                    <a:lnTo>
                      <a:pt x="134620" y="154940"/>
                    </a:lnTo>
                    <a:lnTo>
                      <a:pt x="123190" y="129540"/>
                    </a:lnTo>
                    <a:lnTo>
                      <a:pt x="110490" y="105410"/>
                    </a:lnTo>
                    <a:lnTo>
                      <a:pt x="97790" y="83820"/>
                    </a:lnTo>
                    <a:lnTo>
                      <a:pt x="83820" y="64770"/>
                    </a:lnTo>
                    <a:lnTo>
                      <a:pt x="69850" y="46990"/>
                    </a:lnTo>
                    <a:lnTo>
                      <a:pt x="57150" y="33020"/>
                    </a:lnTo>
                    <a:lnTo>
                      <a:pt x="41910" y="20320"/>
                    </a:lnTo>
                    <a:lnTo>
                      <a:pt x="27940" y="10160"/>
                    </a:lnTo>
                    <a:lnTo>
                      <a:pt x="12700" y="3810"/>
                    </a:lnTo>
                    <a:lnTo>
                      <a:pt x="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78" name="Freeform 177"/>
              <p:cNvSpPr/>
              <p:nvPr/>
            </p:nvSpPr>
            <p:spPr>
              <a:xfrm>
                <a:off x="2199640" y="988060"/>
                <a:ext cx="185421" cy="334011"/>
              </a:xfrm>
              <a:custGeom>
                <a:avLst/>
                <a:gdLst/>
                <a:ahLst/>
                <a:cxnLst/>
                <a:rect l="0" t="0" r="0" b="0"/>
                <a:pathLst>
                  <a:path w="185421" h="334011">
                    <a:moveTo>
                      <a:pt x="0" y="334010"/>
                    </a:moveTo>
                    <a:lnTo>
                      <a:pt x="10160" y="276860"/>
                    </a:lnTo>
                    <a:lnTo>
                      <a:pt x="16510" y="248920"/>
                    </a:lnTo>
                    <a:lnTo>
                      <a:pt x="25400" y="219710"/>
                    </a:lnTo>
                    <a:lnTo>
                      <a:pt x="34290" y="191770"/>
                    </a:lnTo>
                    <a:lnTo>
                      <a:pt x="44450" y="166370"/>
                    </a:lnTo>
                    <a:lnTo>
                      <a:pt x="57150" y="140970"/>
                    </a:lnTo>
                    <a:lnTo>
                      <a:pt x="68580" y="116840"/>
                    </a:lnTo>
                    <a:lnTo>
                      <a:pt x="81280" y="93980"/>
                    </a:lnTo>
                    <a:lnTo>
                      <a:pt x="95250" y="73660"/>
                    </a:lnTo>
                    <a:lnTo>
                      <a:pt x="109220" y="54610"/>
                    </a:lnTo>
                    <a:lnTo>
                      <a:pt x="124460" y="38100"/>
                    </a:lnTo>
                    <a:lnTo>
                      <a:pt x="138430" y="25400"/>
                    </a:lnTo>
                    <a:lnTo>
                      <a:pt x="154940" y="12700"/>
                    </a:lnTo>
                    <a:lnTo>
                      <a:pt x="170180" y="5080"/>
                    </a:lnTo>
                    <a:lnTo>
                      <a:pt x="18542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79" name="Freeform 178"/>
              <p:cNvSpPr/>
              <p:nvPr/>
            </p:nvSpPr>
            <p:spPr>
              <a:xfrm>
                <a:off x="2059940" y="1183640"/>
                <a:ext cx="62231" cy="193041"/>
              </a:xfrm>
              <a:custGeom>
                <a:avLst/>
                <a:gdLst/>
                <a:ahLst/>
                <a:cxnLst/>
                <a:rect l="0" t="0" r="0" b="0"/>
                <a:pathLst>
                  <a:path w="62231" h="193041">
                    <a:moveTo>
                      <a:pt x="62230" y="193040"/>
                    </a:moveTo>
                    <a:lnTo>
                      <a:pt x="57150" y="158750"/>
                    </a:lnTo>
                    <a:lnTo>
                      <a:pt x="49530" y="127000"/>
                    </a:lnTo>
                    <a:lnTo>
                      <a:pt x="41910" y="97790"/>
                    </a:lnTo>
                    <a:lnTo>
                      <a:pt x="31750" y="71120"/>
                    </a:lnTo>
                    <a:lnTo>
                      <a:pt x="22860" y="46990"/>
                    </a:lnTo>
                    <a:lnTo>
                      <a:pt x="13970" y="27940"/>
                    </a:lnTo>
                    <a:lnTo>
                      <a:pt x="6350" y="11430"/>
                    </a:lnTo>
                    <a:lnTo>
                      <a:pt x="2540" y="6350"/>
                    </a:lnTo>
                    <a:lnTo>
                      <a:pt x="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80" name="Freeform 179"/>
              <p:cNvSpPr/>
              <p:nvPr/>
            </p:nvSpPr>
            <p:spPr>
              <a:xfrm>
                <a:off x="1743710" y="1183640"/>
                <a:ext cx="59691" cy="204471"/>
              </a:xfrm>
              <a:custGeom>
                <a:avLst/>
                <a:gdLst/>
                <a:ahLst/>
                <a:cxnLst/>
                <a:rect l="0" t="0" r="0" b="0"/>
                <a:pathLst>
                  <a:path w="59691" h="204471">
                    <a:moveTo>
                      <a:pt x="0" y="204470"/>
                    </a:moveTo>
                    <a:lnTo>
                      <a:pt x="2540" y="173990"/>
                    </a:lnTo>
                    <a:lnTo>
                      <a:pt x="6350" y="143510"/>
                    </a:lnTo>
                    <a:lnTo>
                      <a:pt x="12700" y="115570"/>
                    </a:lnTo>
                    <a:lnTo>
                      <a:pt x="21590" y="88900"/>
                    </a:lnTo>
                    <a:lnTo>
                      <a:pt x="29210" y="63500"/>
                    </a:lnTo>
                    <a:lnTo>
                      <a:pt x="39370" y="40640"/>
                    </a:lnTo>
                    <a:lnTo>
                      <a:pt x="49530" y="20320"/>
                    </a:lnTo>
                    <a:lnTo>
                      <a:pt x="5969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</p:grpSp>
        <p:grpSp>
          <p:nvGrpSpPr>
            <p:cNvPr id="360" name="Group 359"/>
            <p:cNvGrpSpPr/>
            <p:nvPr/>
          </p:nvGrpSpPr>
          <p:grpSpPr>
            <a:xfrm>
              <a:off x="4533900" y="901700"/>
              <a:ext cx="1173608" cy="2654555"/>
              <a:chOff x="4533900" y="901700"/>
              <a:chExt cx="1173608" cy="2654555"/>
            </a:xfrm>
          </p:grpSpPr>
          <p:sp>
            <p:nvSpPr>
              <p:cNvPr id="182" name="Freeform 181"/>
              <p:cNvSpPr/>
              <p:nvPr/>
            </p:nvSpPr>
            <p:spPr>
              <a:xfrm>
                <a:off x="4533900" y="958977"/>
                <a:ext cx="356109" cy="540513"/>
              </a:xfrm>
              <a:custGeom>
                <a:avLst/>
                <a:gdLst/>
                <a:ahLst/>
                <a:cxnLst/>
                <a:rect l="0" t="0" r="0" b="0"/>
                <a:pathLst>
                  <a:path w="356109" h="540513">
                    <a:moveTo>
                      <a:pt x="76835" y="7747"/>
                    </a:moveTo>
                    <a:lnTo>
                      <a:pt x="96520" y="2921"/>
                    </a:lnTo>
                    <a:lnTo>
                      <a:pt x="115189" y="0"/>
                    </a:lnTo>
                    <a:lnTo>
                      <a:pt x="132969" y="0"/>
                    </a:lnTo>
                    <a:lnTo>
                      <a:pt x="150241" y="2921"/>
                    </a:lnTo>
                    <a:lnTo>
                      <a:pt x="167513" y="7747"/>
                    </a:lnTo>
                    <a:lnTo>
                      <a:pt x="183388" y="14986"/>
                    </a:lnTo>
                    <a:lnTo>
                      <a:pt x="198247" y="24003"/>
                    </a:lnTo>
                    <a:lnTo>
                      <a:pt x="212598" y="35052"/>
                    </a:lnTo>
                    <a:lnTo>
                      <a:pt x="227076" y="47625"/>
                    </a:lnTo>
                    <a:lnTo>
                      <a:pt x="240030" y="61976"/>
                    </a:lnTo>
                    <a:lnTo>
                      <a:pt x="252476" y="77851"/>
                    </a:lnTo>
                    <a:lnTo>
                      <a:pt x="264414" y="95631"/>
                    </a:lnTo>
                    <a:lnTo>
                      <a:pt x="275463" y="114300"/>
                    </a:lnTo>
                    <a:lnTo>
                      <a:pt x="286131" y="134493"/>
                    </a:lnTo>
                    <a:lnTo>
                      <a:pt x="295656" y="155575"/>
                    </a:lnTo>
                    <a:lnTo>
                      <a:pt x="312928" y="200152"/>
                    </a:lnTo>
                    <a:lnTo>
                      <a:pt x="327787" y="247777"/>
                    </a:lnTo>
                    <a:lnTo>
                      <a:pt x="339344" y="297180"/>
                    </a:lnTo>
                    <a:lnTo>
                      <a:pt x="347980" y="346583"/>
                    </a:lnTo>
                    <a:lnTo>
                      <a:pt x="353695" y="397002"/>
                    </a:lnTo>
                    <a:lnTo>
                      <a:pt x="356108" y="445516"/>
                    </a:lnTo>
                    <a:lnTo>
                      <a:pt x="356108" y="492506"/>
                    </a:lnTo>
                    <a:lnTo>
                      <a:pt x="353314" y="535686"/>
                    </a:lnTo>
                    <a:lnTo>
                      <a:pt x="335534" y="533273"/>
                    </a:lnTo>
                    <a:lnTo>
                      <a:pt x="320675" y="532892"/>
                    </a:lnTo>
                    <a:lnTo>
                      <a:pt x="306705" y="534289"/>
                    </a:lnTo>
                    <a:lnTo>
                      <a:pt x="295148" y="535305"/>
                    </a:lnTo>
                    <a:lnTo>
                      <a:pt x="285115" y="537210"/>
                    </a:lnTo>
                    <a:lnTo>
                      <a:pt x="276479" y="538607"/>
                    </a:lnTo>
                    <a:lnTo>
                      <a:pt x="269240" y="540004"/>
                    </a:lnTo>
                    <a:lnTo>
                      <a:pt x="264033" y="540512"/>
                    </a:lnTo>
                    <a:lnTo>
                      <a:pt x="261620" y="519938"/>
                    </a:lnTo>
                    <a:lnTo>
                      <a:pt x="259207" y="497332"/>
                    </a:lnTo>
                    <a:lnTo>
                      <a:pt x="255397" y="472821"/>
                    </a:lnTo>
                    <a:lnTo>
                      <a:pt x="251079" y="446913"/>
                    </a:lnTo>
                    <a:lnTo>
                      <a:pt x="241427" y="392684"/>
                    </a:lnTo>
                    <a:lnTo>
                      <a:pt x="228473" y="336550"/>
                    </a:lnTo>
                    <a:lnTo>
                      <a:pt x="212598" y="280797"/>
                    </a:lnTo>
                    <a:lnTo>
                      <a:pt x="203454" y="252984"/>
                    </a:lnTo>
                    <a:lnTo>
                      <a:pt x="194437" y="227076"/>
                    </a:lnTo>
                    <a:lnTo>
                      <a:pt x="184277" y="202565"/>
                    </a:lnTo>
                    <a:lnTo>
                      <a:pt x="173228" y="179070"/>
                    </a:lnTo>
                    <a:lnTo>
                      <a:pt x="161290" y="157480"/>
                    </a:lnTo>
                    <a:lnTo>
                      <a:pt x="149225" y="138811"/>
                    </a:lnTo>
                    <a:lnTo>
                      <a:pt x="137287" y="152273"/>
                    </a:lnTo>
                    <a:lnTo>
                      <a:pt x="125730" y="162814"/>
                    </a:lnTo>
                    <a:lnTo>
                      <a:pt x="113284" y="170942"/>
                    </a:lnTo>
                    <a:lnTo>
                      <a:pt x="101727" y="176276"/>
                    </a:lnTo>
                    <a:lnTo>
                      <a:pt x="90170" y="179070"/>
                    </a:lnTo>
                    <a:lnTo>
                      <a:pt x="78740" y="180975"/>
                    </a:lnTo>
                    <a:lnTo>
                      <a:pt x="68199" y="179578"/>
                    </a:lnTo>
                    <a:lnTo>
                      <a:pt x="57531" y="177165"/>
                    </a:lnTo>
                    <a:lnTo>
                      <a:pt x="47498" y="172847"/>
                    </a:lnTo>
                    <a:lnTo>
                      <a:pt x="37973" y="167513"/>
                    </a:lnTo>
                    <a:lnTo>
                      <a:pt x="29210" y="161290"/>
                    </a:lnTo>
                    <a:lnTo>
                      <a:pt x="22098" y="153162"/>
                    </a:lnTo>
                    <a:lnTo>
                      <a:pt x="9652" y="135890"/>
                    </a:lnTo>
                    <a:lnTo>
                      <a:pt x="1905" y="116205"/>
                    </a:lnTo>
                    <a:lnTo>
                      <a:pt x="0" y="101854"/>
                    </a:lnTo>
                    <a:lnTo>
                      <a:pt x="1397" y="86487"/>
                    </a:lnTo>
                    <a:lnTo>
                      <a:pt x="6223" y="71628"/>
                    </a:lnTo>
                    <a:lnTo>
                      <a:pt x="12954" y="57150"/>
                    </a:lnTo>
                    <a:lnTo>
                      <a:pt x="22098" y="44196"/>
                    </a:lnTo>
                    <a:lnTo>
                      <a:pt x="32639" y="32258"/>
                    </a:lnTo>
                    <a:lnTo>
                      <a:pt x="44577" y="23114"/>
                    </a:lnTo>
                    <a:lnTo>
                      <a:pt x="57150" y="15367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83" name="Freeform 182"/>
              <p:cNvSpPr/>
              <p:nvPr/>
            </p:nvSpPr>
            <p:spPr>
              <a:xfrm>
                <a:off x="4533900" y="958850"/>
                <a:ext cx="355601" cy="541021"/>
              </a:xfrm>
              <a:custGeom>
                <a:avLst/>
                <a:gdLst/>
                <a:ahLst/>
                <a:cxnLst/>
                <a:rect l="0" t="0" r="0" b="0"/>
                <a:pathLst>
                  <a:path w="355601" h="541021">
                    <a:moveTo>
                      <a:pt x="57150" y="15240"/>
                    </a:moveTo>
                    <a:lnTo>
                      <a:pt x="44450" y="22860"/>
                    </a:lnTo>
                    <a:lnTo>
                      <a:pt x="31750" y="31750"/>
                    </a:lnTo>
                    <a:lnTo>
                      <a:pt x="21590" y="44450"/>
                    </a:lnTo>
                    <a:lnTo>
                      <a:pt x="12700" y="57150"/>
                    </a:lnTo>
                    <a:lnTo>
                      <a:pt x="6350" y="72390"/>
                    </a:lnTo>
                    <a:lnTo>
                      <a:pt x="1270" y="86360"/>
                    </a:lnTo>
                    <a:lnTo>
                      <a:pt x="0" y="101600"/>
                    </a:lnTo>
                    <a:lnTo>
                      <a:pt x="1270" y="116840"/>
                    </a:lnTo>
                    <a:lnTo>
                      <a:pt x="8890" y="135890"/>
                    </a:lnTo>
                    <a:lnTo>
                      <a:pt x="21590" y="153670"/>
                    </a:lnTo>
                    <a:lnTo>
                      <a:pt x="29210" y="161290"/>
                    </a:lnTo>
                    <a:lnTo>
                      <a:pt x="38100" y="167640"/>
                    </a:lnTo>
                    <a:lnTo>
                      <a:pt x="46990" y="172720"/>
                    </a:lnTo>
                    <a:lnTo>
                      <a:pt x="57150" y="177800"/>
                    </a:lnTo>
                    <a:lnTo>
                      <a:pt x="67310" y="180340"/>
                    </a:lnTo>
                    <a:lnTo>
                      <a:pt x="78740" y="181610"/>
                    </a:lnTo>
                    <a:lnTo>
                      <a:pt x="90170" y="179070"/>
                    </a:lnTo>
                    <a:lnTo>
                      <a:pt x="101600" y="176530"/>
                    </a:lnTo>
                    <a:lnTo>
                      <a:pt x="113030" y="171450"/>
                    </a:lnTo>
                    <a:lnTo>
                      <a:pt x="125730" y="162560"/>
                    </a:lnTo>
                    <a:lnTo>
                      <a:pt x="137160" y="152400"/>
                    </a:lnTo>
                    <a:lnTo>
                      <a:pt x="148590" y="138430"/>
                    </a:lnTo>
                    <a:lnTo>
                      <a:pt x="161290" y="157480"/>
                    </a:lnTo>
                    <a:lnTo>
                      <a:pt x="172720" y="179070"/>
                    </a:lnTo>
                    <a:lnTo>
                      <a:pt x="184150" y="203200"/>
                    </a:lnTo>
                    <a:lnTo>
                      <a:pt x="194310" y="227330"/>
                    </a:lnTo>
                    <a:lnTo>
                      <a:pt x="203200" y="252730"/>
                    </a:lnTo>
                    <a:lnTo>
                      <a:pt x="212090" y="280670"/>
                    </a:lnTo>
                    <a:lnTo>
                      <a:pt x="228600" y="336550"/>
                    </a:lnTo>
                    <a:lnTo>
                      <a:pt x="241300" y="392430"/>
                    </a:lnTo>
                    <a:lnTo>
                      <a:pt x="250190" y="447040"/>
                    </a:lnTo>
                    <a:lnTo>
                      <a:pt x="255270" y="472440"/>
                    </a:lnTo>
                    <a:lnTo>
                      <a:pt x="259080" y="497840"/>
                    </a:lnTo>
                    <a:lnTo>
                      <a:pt x="261620" y="519430"/>
                    </a:lnTo>
                    <a:lnTo>
                      <a:pt x="264160" y="541020"/>
                    </a:lnTo>
                    <a:lnTo>
                      <a:pt x="269240" y="539750"/>
                    </a:lnTo>
                    <a:lnTo>
                      <a:pt x="275590" y="538480"/>
                    </a:lnTo>
                    <a:lnTo>
                      <a:pt x="284480" y="537210"/>
                    </a:lnTo>
                    <a:lnTo>
                      <a:pt x="294640" y="535940"/>
                    </a:lnTo>
                    <a:lnTo>
                      <a:pt x="306070" y="534670"/>
                    </a:lnTo>
                    <a:lnTo>
                      <a:pt x="320040" y="533400"/>
                    </a:lnTo>
                    <a:lnTo>
                      <a:pt x="335280" y="533400"/>
                    </a:lnTo>
                    <a:lnTo>
                      <a:pt x="353060" y="535940"/>
                    </a:lnTo>
                    <a:lnTo>
                      <a:pt x="355600" y="492760"/>
                    </a:lnTo>
                    <a:lnTo>
                      <a:pt x="355600" y="445770"/>
                    </a:lnTo>
                    <a:lnTo>
                      <a:pt x="353060" y="397510"/>
                    </a:lnTo>
                    <a:lnTo>
                      <a:pt x="347980" y="346710"/>
                    </a:lnTo>
                    <a:lnTo>
                      <a:pt x="339090" y="297180"/>
                    </a:lnTo>
                    <a:lnTo>
                      <a:pt x="327660" y="247650"/>
                    </a:lnTo>
                    <a:lnTo>
                      <a:pt x="312420" y="200660"/>
                    </a:lnTo>
                    <a:lnTo>
                      <a:pt x="294640" y="156210"/>
                    </a:lnTo>
                    <a:lnTo>
                      <a:pt x="285750" y="134620"/>
                    </a:lnTo>
                    <a:lnTo>
                      <a:pt x="275590" y="114300"/>
                    </a:lnTo>
                    <a:lnTo>
                      <a:pt x="264160" y="95250"/>
                    </a:lnTo>
                    <a:lnTo>
                      <a:pt x="252730" y="77470"/>
                    </a:lnTo>
                    <a:lnTo>
                      <a:pt x="240030" y="62230"/>
                    </a:lnTo>
                    <a:lnTo>
                      <a:pt x="227330" y="48260"/>
                    </a:lnTo>
                    <a:lnTo>
                      <a:pt x="212090" y="35560"/>
                    </a:lnTo>
                    <a:lnTo>
                      <a:pt x="198120" y="24130"/>
                    </a:lnTo>
                    <a:lnTo>
                      <a:pt x="182880" y="15240"/>
                    </a:lnTo>
                    <a:lnTo>
                      <a:pt x="167640" y="7620"/>
                    </a:lnTo>
                    <a:lnTo>
                      <a:pt x="149860" y="2540"/>
                    </a:lnTo>
                    <a:lnTo>
                      <a:pt x="132080" y="0"/>
                    </a:lnTo>
                    <a:lnTo>
                      <a:pt x="114300" y="0"/>
                    </a:lnTo>
                    <a:lnTo>
                      <a:pt x="96520" y="2540"/>
                    </a:lnTo>
                    <a:lnTo>
                      <a:pt x="76200" y="762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84" name="Freeform 183"/>
              <p:cNvSpPr/>
              <p:nvPr/>
            </p:nvSpPr>
            <p:spPr>
              <a:xfrm>
                <a:off x="4785868" y="1752473"/>
                <a:ext cx="346584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346584" h="1803782">
                    <a:moveTo>
                      <a:pt x="8128" y="0"/>
                    </a:moveTo>
                    <a:lnTo>
                      <a:pt x="346583" y="0"/>
                    </a:lnTo>
                    <a:lnTo>
                      <a:pt x="346583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85" name="Freeform 184"/>
              <p:cNvSpPr/>
              <p:nvPr/>
            </p:nvSpPr>
            <p:spPr>
              <a:xfrm>
                <a:off x="5431028" y="1752473"/>
                <a:ext cx="14352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14352" h="1803782">
                    <a:moveTo>
                      <a:pt x="0" y="0"/>
                    </a:moveTo>
                    <a:lnTo>
                      <a:pt x="5715" y="0"/>
                    </a:lnTo>
                    <a:lnTo>
                      <a:pt x="14351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D6D6D6"/>
              </a:solidFill>
              <a:ln w="0" cap="flat" cmpd="sng" algn="ctr">
                <a:solidFill>
                  <a:srgbClr val="D6D6D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86" name="Freeform 185"/>
              <p:cNvSpPr/>
              <p:nvPr/>
            </p:nvSpPr>
            <p:spPr>
              <a:xfrm>
                <a:off x="5404104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D8D8D8"/>
              </a:solidFill>
              <a:ln w="0" cap="flat" cmpd="sng" algn="ctr">
                <a:solidFill>
                  <a:srgbClr val="D8D8D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87" name="Freeform 186"/>
              <p:cNvSpPr/>
              <p:nvPr/>
            </p:nvSpPr>
            <p:spPr>
              <a:xfrm>
                <a:off x="5376799" y="1752473"/>
                <a:ext cx="26798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798" h="1803782">
                    <a:moveTo>
                      <a:pt x="0" y="0"/>
                    </a:moveTo>
                    <a:lnTo>
                      <a:pt x="26797" y="0"/>
                    </a:lnTo>
                    <a:lnTo>
                      <a:pt x="26797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DDDDDD"/>
              </a:solidFill>
              <a:ln w="0" cap="flat" cmpd="sng" algn="ctr">
                <a:solidFill>
                  <a:srgbClr val="DDDDD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88" name="Freeform 187"/>
              <p:cNvSpPr/>
              <p:nvPr/>
            </p:nvSpPr>
            <p:spPr>
              <a:xfrm>
                <a:off x="5349875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0E0E0"/>
              </a:solidFill>
              <a:ln w="0" cap="flat" cmpd="sng" algn="ctr">
                <a:solidFill>
                  <a:srgbClr val="E0E0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89" name="Freeform 188"/>
              <p:cNvSpPr/>
              <p:nvPr/>
            </p:nvSpPr>
            <p:spPr>
              <a:xfrm>
                <a:off x="5322951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3E3E3"/>
              </a:solidFill>
              <a:ln w="0" cap="flat" cmpd="sng" algn="ctr">
                <a:solidFill>
                  <a:srgbClr val="E3E3E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90" name="Freeform 189"/>
              <p:cNvSpPr/>
              <p:nvPr/>
            </p:nvSpPr>
            <p:spPr>
              <a:xfrm>
                <a:off x="5295646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91" name="Freeform 190"/>
              <p:cNvSpPr/>
              <p:nvPr/>
            </p:nvSpPr>
            <p:spPr>
              <a:xfrm>
                <a:off x="5268722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8E8E8"/>
              </a:solidFill>
              <a:ln w="0" cap="flat" cmpd="sng" algn="ctr">
                <a:solidFill>
                  <a:srgbClr val="E8E8E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92" name="Freeform 191"/>
              <p:cNvSpPr/>
              <p:nvPr/>
            </p:nvSpPr>
            <p:spPr>
              <a:xfrm>
                <a:off x="5240909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DEDED"/>
              </a:solidFill>
              <a:ln w="0" cap="flat" cmpd="sng" algn="ctr">
                <a:solidFill>
                  <a:srgbClr val="EDEDE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93" name="Freeform 192"/>
              <p:cNvSpPr/>
              <p:nvPr/>
            </p:nvSpPr>
            <p:spPr>
              <a:xfrm>
                <a:off x="5214112" y="1752473"/>
                <a:ext cx="26798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798" h="1803782">
                    <a:moveTo>
                      <a:pt x="0" y="0"/>
                    </a:moveTo>
                    <a:lnTo>
                      <a:pt x="26797" y="0"/>
                    </a:lnTo>
                    <a:lnTo>
                      <a:pt x="26797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FEFEF"/>
              </a:solidFill>
              <a:ln w="0" cap="flat" cmpd="sng" algn="ctr">
                <a:solidFill>
                  <a:srgbClr val="EFEFE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94" name="Freeform 193"/>
              <p:cNvSpPr/>
              <p:nvPr/>
            </p:nvSpPr>
            <p:spPr>
              <a:xfrm>
                <a:off x="5187188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2F2F2"/>
              </a:solidFill>
              <a:ln w="0" cap="flat" cmpd="sng" algn="ctr">
                <a:solidFill>
                  <a:srgbClr val="F2F2F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95" name="Freeform 194"/>
              <p:cNvSpPr/>
              <p:nvPr/>
            </p:nvSpPr>
            <p:spPr>
              <a:xfrm>
                <a:off x="5160264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4F4F4"/>
              </a:solidFill>
              <a:ln w="0" cap="flat" cmpd="sng" algn="ctr">
                <a:solidFill>
                  <a:srgbClr val="F4F4F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96" name="Freeform 195"/>
              <p:cNvSpPr/>
              <p:nvPr/>
            </p:nvSpPr>
            <p:spPr>
              <a:xfrm>
                <a:off x="5132959" y="1752473"/>
                <a:ext cx="26798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798" h="1803782">
                    <a:moveTo>
                      <a:pt x="0" y="0"/>
                    </a:moveTo>
                    <a:lnTo>
                      <a:pt x="26797" y="0"/>
                    </a:lnTo>
                    <a:lnTo>
                      <a:pt x="26797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7F7F7"/>
              </a:solidFill>
              <a:ln w="0" cap="flat" cmpd="sng" algn="ctr">
                <a:solidFill>
                  <a:srgbClr val="F7F7F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97" name="Freeform 196"/>
              <p:cNvSpPr/>
              <p:nvPr/>
            </p:nvSpPr>
            <p:spPr>
              <a:xfrm>
                <a:off x="5106035" y="17524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198" name="Freeform 197"/>
              <p:cNvSpPr/>
              <p:nvPr/>
            </p:nvSpPr>
            <p:spPr>
              <a:xfrm>
                <a:off x="4785360" y="1752600"/>
                <a:ext cx="659131" cy="1803401"/>
              </a:xfrm>
              <a:custGeom>
                <a:avLst/>
                <a:gdLst/>
                <a:ahLst/>
                <a:cxnLst/>
                <a:rect l="0" t="0" r="0" b="0"/>
                <a:pathLst>
                  <a:path w="659131" h="1803401">
                    <a:moveTo>
                      <a:pt x="0" y="1803400"/>
                    </a:moveTo>
                    <a:lnTo>
                      <a:pt x="659130" y="1803400"/>
                    </a:lnTo>
                    <a:lnTo>
                      <a:pt x="651510" y="0"/>
                    </a:lnTo>
                    <a:lnTo>
                      <a:pt x="889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cxnSp>
            <p:nvCxnSpPr>
              <p:cNvPr id="199" name="Straight Connector 198"/>
              <p:cNvCxnSpPr/>
              <p:nvPr/>
            </p:nvCxnSpPr>
            <p:spPr>
              <a:xfrm flipH="1">
                <a:off x="4813300" y="1739900"/>
                <a:ext cx="1270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>
                <a:off x="49022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49911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>
                <a:off x="50673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>
                <a:off x="51562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>
                <a:off x="52324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53213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5397500" y="17399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Freeform 206"/>
              <p:cNvSpPr/>
              <p:nvPr/>
            </p:nvSpPr>
            <p:spPr>
              <a:xfrm>
                <a:off x="4846320" y="1768348"/>
                <a:ext cx="53341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787907">
                    <a:moveTo>
                      <a:pt x="0" y="121412"/>
                    </a:moveTo>
                    <a:lnTo>
                      <a:pt x="508" y="97409"/>
                    </a:lnTo>
                    <a:lnTo>
                      <a:pt x="2032" y="74422"/>
                    </a:lnTo>
                    <a:lnTo>
                      <a:pt x="4318" y="53213"/>
                    </a:lnTo>
                    <a:lnTo>
                      <a:pt x="7747" y="35433"/>
                    </a:lnTo>
                    <a:lnTo>
                      <a:pt x="12065" y="20574"/>
                    </a:lnTo>
                    <a:lnTo>
                      <a:pt x="16383" y="9525"/>
                    </a:lnTo>
                    <a:lnTo>
                      <a:pt x="21590" y="2413"/>
                    </a:lnTo>
                    <a:lnTo>
                      <a:pt x="26924" y="0"/>
                    </a:lnTo>
                    <a:lnTo>
                      <a:pt x="32258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212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340" y="121412"/>
                    </a:lnTo>
                    <a:lnTo>
                      <a:pt x="53340" y="1787906"/>
                    </a:lnTo>
                    <a:lnTo>
                      <a:pt x="0" y="1787906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08" name="Freeform 207"/>
              <p:cNvSpPr/>
              <p:nvPr/>
            </p:nvSpPr>
            <p:spPr>
              <a:xfrm>
                <a:off x="4928870" y="1768348"/>
                <a:ext cx="53341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2032" y="74422"/>
                    </a:lnTo>
                    <a:lnTo>
                      <a:pt x="4318" y="53213"/>
                    </a:lnTo>
                    <a:lnTo>
                      <a:pt x="7747" y="35433"/>
                    </a:lnTo>
                    <a:lnTo>
                      <a:pt x="11557" y="20574"/>
                    </a:lnTo>
                    <a:lnTo>
                      <a:pt x="16383" y="9525"/>
                    </a:lnTo>
                    <a:lnTo>
                      <a:pt x="21209" y="2413"/>
                    </a:lnTo>
                    <a:lnTo>
                      <a:pt x="26416" y="0"/>
                    </a:lnTo>
                    <a:lnTo>
                      <a:pt x="32258" y="2413"/>
                    </a:lnTo>
                    <a:lnTo>
                      <a:pt x="37084" y="9525"/>
                    </a:lnTo>
                    <a:lnTo>
                      <a:pt x="41402" y="20574"/>
                    </a:lnTo>
                    <a:lnTo>
                      <a:pt x="45212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340" y="121412"/>
                    </a:lnTo>
                    <a:lnTo>
                      <a:pt x="53340" y="1787906"/>
                    </a:lnTo>
                    <a:close/>
                  </a:path>
                </a:pathLst>
              </a:custGeom>
              <a:solidFill>
                <a:srgbClr val="F7F7F7"/>
              </a:solidFill>
              <a:ln w="0" cap="flat" cmpd="sng" algn="ctr">
                <a:solidFill>
                  <a:srgbClr val="F7F7F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09" name="Freeform 208"/>
              <p:cNvSpPr/>
              <p:nvPr/>
            </p:nvSpPr>
            <p:spPr>
              <a:xfrm>
                <a:off x="5011039" y="1768348"/>
                <a:ext cx="53214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1905" y="74422"/>
                    </a:lnTo>
                    <a:lnTo>
                      <a:pt x="4318" y="53213"/>
                    </a:lnTo>
                    <a:lnTo>
                      <a:pt x="7620" y="35433"/>
                    </a:lnTo>
                    <a:lnTo>
                      <a:pt x="11430" y="20574"/>
                    </a:lnTo>
                    <a:lnTo>
                      <a:pt x="16256" y="9525"/>
                    </a:lnTo>
                    <a:lnTo>
                      <a:pt x="21082" y="2413"/>
                    </a:lnTo>
                    <a:lnTo>
                      <a:pt x="26416" y="0"/>
                    </a:lnTo>
                    <a:lnTo>
                      <a:pt x="31623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085" y="35433"/>
                    </a:lnTo>
                    <a:lnTo>
                      <a:pt x="48514" y="53213"/>
                    </a:lnTo>
                    <a:lnTo>
                      <a:pt x="50800" y="74422"/>
                    </a:lnTo>
                    <a:lnTo>
                      <a:pt x="52832" y="97409"/>
                    </a:lnTo>
                    <a:lnTo>
                      <a:pt x="53213" y="121412"/>
                    </a:lnTo>
                    <a:lnTo>
                      <a:pt x="53213" y="1787906"/>
                    </a:lnTo>
                    <a:close/>
                  </a:path>
                </a:pathLst>
              </a:custGeom>
              <a:solidFill>
                <a:srgbClr val="EDEDED"/>
              </a:solidFill>
              <a:ln w="0" cap="flat" cmpd="sng" algn="ctr">
                <a:solidFill>
                  <a:srgbClr val="EDEDE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10" name="Freeform 209"/>
              <p:cNvSpPr/>
              <p:nvPr/>
            </p:nvSpPr>
            <p:spPr>
              <a:xfrm>
                <a:off x="5093589" y="1768348"/>
                <a:ext cx="53214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1905" y="74422"/>
                    </a:lnTo>
                    <a:lnTo>
                      <a:pt x="4318" y="53213"/>
                    </a:lnTo>
                    <a:lnTo>
                      <a:pt x="7620" y="35433"/>
                    </a:lnTo>
                    <a:lnTo>
                      <a:pt x="11557" y="20574"/>
                    </a:lnTo>
                    <a:lnTo>
                      <a:pt x="16256" y="9525"/>
                    </a:lnTo>
                    <a:lnTo>
                      <a:pt x="21590" y="2413"/>
                    </a:lnTo>
                    <a:lnTo>
                      <a:pt x="26924" y="0"/>
                    </a:lnTo>
                    <a:lnTo>
                      <a:pt x="32131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085" y="35433"/>
                    </a:lnTo>
                    <a:lnTo>
                      <a:pt x="48895" y="53213"/>
                    </a:lnTo>
                    <a:lnTo>
                      <a:pt x="50800" y="74422"/>
                    </a:lnTo>
                    <a:lnTo>
                      <a:pt x="52832" y="97409"/>
                    </a:lnTo>
                    <a:lnTo>
                      <a:pt x="53213" y="121412"/>
                    </a:lnTo>
                    <a:lnTo>
                      <a:pt x="53213" y="1787906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11" name="Freeform 210"/>
              <p:cNvSpPr/>
              <p:nvPr/>
            </p:nvSpPr>
            <p:spPr>
              <a:xfrm>
                <a:off x="5176139" y="1768348"/>
                <a:ext cx="53214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1905" y="74422"/>
                    </a:lnTo>
                    <a:lnTo>
                      <a:pt x="4318" y="53213"/>
                    </a:lnTo>
                    <a:lnTo>
                      <a:pt x="7620" y="35433"/>
                    </a:lnTo>
                    <a:lnTo>
                      <a:pt x="11557" y="20574"/>
                    </a:lnTo>
                    <a:lnTo>
                      <a:pt x="16256" y="9525"/>
                    </a:lnTo>
                    <a:lnTo>
                      <a:pt x="21590" y="2413"/>
                    </a:lnTo>
                    <a:lnTo>
                      <a:pt x="26924" y="0"/>
                    </a:lnTo>
                    <a:lnTo>
                      <a:pt x="32131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085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213" y="121412"/>
                    </a:lnTo>
                    <a:lnTo>
                      <a:pt x="53213" y="1787906"/>
                    </a:lnTo>
                    <a:close/>
                  </a:path>
                </a:pathLst>
              </a:custGeom>
              <a:solidFill>
                <a:srgbClr val="DDDDDD"/>
              </a:solidFill>
              <a:ln w="0" cap="flat" cmpd="sng" algn="ctr">
                <a:solidFill>
                  <a:srgbClr val="DDDDD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12" name="Freeform 211"/>
              <p:cNvSpPr/>
              <p:nvPr/>
            </p:nvSpPr>
            <p:spPr>
              <a:xfrm>
                <a:off x="5258181" y="1768348"/>
                <a:ext cx="53341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1905" y="74422"/>
                    </a:lnTo>
                    <a:lnTo>
                      <a:pt x="4318" y="53213"/>
                    </a:lnTo>
                    <a:lnTo>
                      <a:pt x="7747" y="35433"/>
                    </a:lnTo>
                    <a:lnTo>
                      <a:pt x="11557" y="20574"/>
                    </a:lnTo>
                    <a:lnTo>
                      <a:pt x="16383" y="9525"/>
                    </a:lnTo>
                    <a:lnTo>
                      <a:pt x="21209" y="2413"/>
                    </a:lnTo>
                    <a:lnTo>
                      <a:pt x="26416" y="0"/>
                    </a:lnTo>
                    <a:lnTo>
                      <a:pt x="32131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212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340" y="121412"/>
                    </a:lnTo>
                    <a:lnTo>
                      <a:pt x="53340" y="1787906"/>
                    </a:lnTo>
                    <a:close/>
                  </a:path>
                </a:pathLst>
              </a:custGeom>
              <a:solidFill>
                <a:srgbClr val="D3D3D3"/>
              </a:solidFill>
              <a:ln w="0" cap="flat" cmpd="sng" algn="ctr">
                <a:solidFill>
                  <a:srgbClr val="D3D3D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13" name="Freeform 212"/>
              <p:cNvSpPr/>
              <p:nvPr/>
            </p:nvSpPr>
            <p:spPr>
              <a:xfrm>
                <a:off x="5340731" y="1768348"/>
                <a:ext cx="53341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787907">
                    <a:moveTo>
                      <a:pt x="0" y="121412"/>
                    </a:moveTo>
                    <a:lnTo>
                      <a:pt x="508" y="97409"/>
                    </a:lnTo>
                    <a:lnTo>
                      <a:pt x="1905" y="74422"/>
                    </a:lnTo>
                    <a:lnTo>
                      <a:pt x="3937" y="53213"/>
                    </a:lnTo>
                    <a:lnTo>
                      <a:pt x="7747" y="35433"/>
                    </a:lnTo>
                    <a:lnTo>
                      <a:pt x="11557" y="20574"/>
                    </a:lnTo>
                    <a:lnTo>
                      <a:pt x="16383" y="9525"/>
                    </a:lnTo>
                    <a:lnTo>
                      <a:pt x="21209" y="2413"/>
                    </a:lnTo>
                    <a:lnTo>
                      <a:pt x="26416" y="0"/>
                    </a:lnTo>
                    <a:lnTo>
                      <a:pt x="32258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212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340" y="121412"/>
                    </a:lnTo>
                    <a:lnTo>
                      <a:pt x="53340" y="1787906"/>
                    </a:lnTo>
                    <a:lnTo>
                      <a:pt x="0" y="1787906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cxnSp>
            <p:nvCxnSpPr>
              <p:cNvPr id="214" name="Straight Connector 213"/>
              <p:cNvCxnSpPr/>
              <p:nvPr/>
            </p:nvCxnSpPr>
            <p:spPr>
              <a:xfrm>
                <a:off x="4787900" y="2438400"/>
                <a:ext cx="647700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>
                <a:off x="4775200" y="3124200"/>
                <a:ext cx="660400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6" name="Freeform 215"/>
              <p:cNvSpPr/>
              <p:nvPr/>
            </p:nvSpPr>
            <p:spPr>
              <a:xfrm>
                <a:off x="4636135" y="967232"/>
                <a:ext cx="990728" cy="669037"/>
              </a:xfrm>
              <a:custGeom>
                <a:avLst/>
                <a:gdLst/>
                <a:ahLst/>
                <a:cxnLst/>
                <a:rect l="0" t="0" r="0" b="0"/>
                <a:pathLst>
                  <a:path w="990728" h="669037">
                    <a:moveTo>
                      <a:pt x="187198" y="616712"/>
                    </a:moveTo>
                    <a:lnTo>
                      <a:pt x="185293" y="564896"/>
                    </a:lnTo>
                    <a:lnTo>
                      <a:pt x="180975" y="514985"/>
                    </a:lnTo>
                    <a:lnTo>
                      <a:pt x="174244" y="466471"/>
                    </a:lnTo>
                    <a:lnTo>
                      <a:pt x="165608" y="418973"/>
                    </a:lnTo>
                    <a:lnTo>
                      <a:pt x="155067" y="372872"/>
                    </a:lnTo>
                    <a:lnTo>
                      <a:pt x="143002" y="329184"/>
                    </a:lnTo>
                    <a:lnTo>
                      <a:pt x="129159" y="285496"/>
                    </a:lnTo>
                    <a:lnTo>
                      <a:pt x="114681" y="244729"/>
                    </a:lnTo>
                    <a:lnTo>
                      <a:pt x="98933" y="204978"/>
                    </a:lnTo>
                    <a:lnTo>
                      <a:pt x="83058" y="166497"/>
                    </a:lnTo>
                    <a:lnTo>
                      <a:pt x="66294" y="130048"/>
                    </a:lnTo>
                    <a:lnTo>
                      <a:pt x="49403" y="94996"/>
                    </a:lnTo>
                    <a:lnTo>
                      <a:pt x="32639" y="61849"/>
                    </a:lnTo>
                    <a:lnTo>
                      <a:pt x="16256" y="30226"/>
                    </a:lnTo>
                    <a:lnTo>
                      <a:pt x="0" y="0"/>
                    </a:lnTo>
                    <a:lnTo>
                      <a:pt x="990727" y="0"/>
                    </a:lnTo>
                    <a:lnTo>
                      <a:pt x="965708" y="44577"/>
                    </a:lnTo>
                    <a:lnTo>
                      <a:pt x="941705" y="87757"/>
                    </a:lnTo>
                    <a:lnTo>
                      <a:pt x="920115" y="130048"/>
                    </a:lnTo>
                    <a:lnTo>
                      <a:pt x="900430" y="171323"/>
                    </a:lnTo>
                    <a:lnTo>
                      <a:pt x="882269" y="211201"/>
                    </a:lnTo>
                    <a:lnTo>
                      <a:pt x="865886" y="251460"/>
                    </a:lnTo>
                    <a:lnTo>
                      <a:pt x="837057" y="330708"/>
                    </a:lnTo>
                    <a:lnTo>
                      <a:pt x="825627" y="370078"/>
                    </a:lnTo>
                    <a:lnTo>
                      <a:pt x="815086" y="410845"/>
                    </a:lnTo>
                    <a:lnTo>
                      <a:pt x="805942" y="451104"/>
                    </a:lnTo>
                    <a:lnTo>
                      <a:pt x="798195" y="492887"/>
                    </a:lnTo>
                    <a:lnTo>
                      <a:pt x="791464" y="534162"/>
                    </a:lnTo>
                    <a:lnTo>
                      <a:pt x="786257" y="578358"/>
                    </a:lnTo>
                    <a:lnTo>
                      <a:pt x="781939" y="622935"/>
                    </a:lnTo>
                    <a:lnTo>
                      <a:pt x="778510" y="669036"/>
                    </a:lnTo>
                    <a:lnTo>
                      <a:pt x="186182" y="669036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17" name="Freeform 216"/>
              <p:cNvSpPr/>
              <p:nvPr/>
            </p:nvSpPr>
            <p:spPr>
              <a:xfrm>
                <a:off x="4635500" y="967740"/>
                <a:ext cx="990601" cy="668021"/>
              </a:xfrm>
              <a:custGeom>
                <a:avLst/>
                <a:gdLst/>
                <a:ahLst/>
                <a:cxnLst/>
                <a:rect l="0" t="0" r="0" b="0"/>
                <a:pathLst>
                  <a:path w="990601" h="668021">
                    <a:moveTo>
                      <a:pt x="186690" y="668020"/>
                    </a:moveTo>
                    <a:lnTo>
                      <a:pt x="778510" y="668020"/>
                    </a:lnTo>
                    <a:lnTo>
                      <a:pt x="782320" y="622300"/>
                    </a:lnTo>
                    <a:lnTo>
                      <a:pt x="786130" y="577850"/>
                    </a:lnTo>
                    <a:lnTo>
                      <a:pt x="791210" y="533400"/>
                    </a:lnTo>
                    <a:lnTo>
                      <a:pt x="798830" y="492760"/>
                    </a:lnTo>
                    <a:lnTo>
                      <a:pt x="806450" y="450850"/>
                    </a:lnTo>
                    <a:lnTo>
                      <a:pt x="815340" y="410210"/>
                    </a:lnTo>
                    <a:lnTo>
                      <a:pt x="825500" y="369570"/>
                    </a:lnTo>
                    <a:lnTo>
                      <a:pt x="836930" y="330200"/>
                    </a:lnTo>
                    <a:lnTo>
                      <a:pt x="866140" y="251460"/>
                    </a:lnTo>
                    <a:lnTo>
                      <a:pt x="882650" y="210820"/>
                    </a:lnTo>
                    <a:lnTo>
                      <a:pt x="900430" y="171450"/>
                    </a:lnTo>
                    <a:lnTo>
                      <a:pt x="920750" y="129540"/>
                    </a:lnTo>
                    <a:lnTo>
                      <a:pt x="942340" y="87630"/>
                    </a:lnTo>
                    <a:lnTo>
                      <a:pt x="966470" y="44450"/>
                    </a:lnTo>
                    <a:lnTo>
                      <a:pt x="990600" y="0"/>
                    </a:lnTo>
                    <a:lnTo>
                      <a:pt x="0" y="0"/>
                    </a:lnTo>
                    <a:lnTo>
                      <a:pt x="16510" y="29210"/>
                    </a:lnTo>
                    <a:lnTo>
                      <a:pt x="33020" y="60960"/>
                    </a:lnTo>
                    <a:lnTo>
                      <a:pt x="49530" y="93980"/>
                    </a:lnTo>
                    <a:lnTo>
                      <a:pt x="66040" y="129540"/>
                    </a:lnTo>
                    <a:lnTo>
                      <a:pt x="83820" y="166370"/>
                    </a:lnTo>
                    <a:lnTo>
                      <a:pt x="99060" y="204470"/>
                    </a:lnTo>
                    <a:lnTo>
                      <a:pt x="115570" y="243840"/>
                    </a:lnTo>
                    <a:lnTo>
                      <a:pt x="129540" y="284480"/>
                    </a:lnTo>
                    <a:lnTo>
                      <a:pt x="143510" y="328930"/>
                    </a:lnTo>
                    <a:lnTo>
                      <a:pt x="154940" y="372110"/>
                    </a:lnTo>
                    <a:lnTo>
                      <a:pt x="166370" y="419100"/>
                    </a:lnTo>
                    <a:lnTo>
                      <a:pt x="173990" y="466090"/>
                    </a:lnTo>
                    <a:lnTo>
                      <a:pt x="181610" y="514350"/>
                    </a:lnTo>
                    <a:lnTo>
                      <a:pt x="185420" y="563880"/>
                    </a:lnTo>
                    <a:lnTo>
                      <a:pt x="187960" y="6159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18" name="Freeform 217"/>
              <p:cNvSpPr/>
              <p:nvPr/>
            </p:nvSpPr>
            <p:spPr>
              <a:xfrm>
                <a:off x="4776470" y="976630"/>
                <a:ext cx="689611" cy="55881"/>
              </a:xfrm>
              <a:custGeom>
                <a:avLst/>
                <a:gdLst/>
                <a:ahLst/>
                <a:cxnLst/>
                <a:rect l="0" t="0" r="0" b="0"/>
                <a:pathLst>
                  <a:path w="689611" h="55881">
                    <a:moveTo>
                      <a:pt x="689610" y="55880"/>
                    </a:moveTo>
                    <a:lnTo>
                      <a:pt x="641350" y="41910"/>
                    </a:lnTo>
                    <a:lnTo>
                      <a:pt x="594360" y="30480"/>
                    </a:lnTo>
                    <a:lnTo>
                      <a:pt x="547370" y="20320"/>
                    </a:lnTo>
                    <a:lnTo>
                      <a:pt x="500380" y="12700"/>
                    </a:lnTo>
                    <a:lnTo>
                      <a:pt x="455930" y="6350"/>
                    </a:lnTo>
                    <a:lnTo>
                      <a:pt x="410210" y="2540"/>
                    </a:lnTo>
                    <a:lnTo>
                      <a:pt x="365760" y="0"/>
                    </a:lnTo>
                    <a:lnTo>
                      <a:pt x="322580" y="0"/>
                    </a:lnTo>
                    <a:lnTo>
                      <a:pt x="279400" y="1270"/>
                    </a:lnTo>
                    <a:lnTo>
                      <a:pt x="237490" y="3810"/>
                    </a:lnTo>
                    <a:lnTo>
                      <a:pt x="195580" y="8890"/>
                    </a:lnTo>
                    <a:lnTo>
                      <a:pt x="154940" y="15240"/>
                    </a:lnTo>
                    <a:lnTo>
                      <a:pt x="115570" y="22860"/>
                    </a:lnTo>
                    <a:lnTo>
                      <a:pt x="76200" y="31750"/>
                    </a:lnTo>
                    <a:lnTo>
                      <a:pt x="36830" y="43180"/>
                    </a:lnTo>
                    <a:lnTo>
                      <a:pt x="0" y="5588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19" name="Freeform 218"/>
              <p:cNvSpPr/>
              <p:nvPr/>
            </p:nvSpPr>
            <p:spPr>
              <a:xfrm>
                <a:off x="4608322" y="901954"/>
                <a:ext cx="1058800" cy="63374"/>
              </a:xfrm>
              <a:custGeom>
                <a:avLst/>
                <a:gdLst/>
                <a:ahLst/>
                <a:cxnLst/>
                <a:rect l="0" t="0" r="0" b="0"/>
                <a:pathLst>
                  <a:path w="1058800" h="63374">
                    <a:moveTo>
                      <a:pt x="0" y="0"/>
                    </a:moveTo>
                    <a:lnTo>
                      <a:pt x="1058799" y="0"/>
                    </a:lnTo>
                    <a:lnTo>
                      <a:pt x="1058799" y="63373"/>
                    </a:lnTo>
                    <a:lnTo>
                      <a:pt x="0" y="63373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20" name="Freeform 219"/>
              <p:cNvSpPr/>
              <p:nvPr/>
            </p:nvSpPr>
            <p:spPr>
              <a:xfrm>
                <a:off x="4607560" y="901700"/>
                <a:ext cx="1059181" cy="63501"/>
              </a:xfrm>
              <a:custGeom>
                <a:avLst/>
                <a:gdLst/>
                <a:ahLst/>
                <a:cxnLst/>
                <a:rect l="0" t="0" r="0" b="0"/>
                <a:pathLst>
                  <a:path w="1059181" h="63501">
                    <a:moveTo>
                      <a:pt x="0" y="63500"/>
                    </a:moveTo>
                    <a:lnTo>
                      <a:pt x="1059180" y="63500"/>
                    </a:lnTo>
                    <a:lnTo>
                      <a:pt x="10591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21" name="Freeform 220"/>
              <p:cNvSpPr/>
              <p:nvPr/>
            </p:nvSpPr>
            <p:spPr>
              <a:xfrm>
                <a:off x="5343144" y="969645"/>
                <a:ext cx="349505" cy="529845"/>
              </a:xfrm>
              <a:custGeom>
                <a:avLst/>
                <a:gdLst/>
                <a:ahLst/>
                <a:cxnLst/>
                <a:rect l="0" t="0" r="0" b="0"/>
                <a:pathLst>
                  <a:path w="349505" h="529845">
                    <a:moveTo>
                      <a:pt x="299085" y="15748"/>
                    </a:moveTo>
                    <a:lnTo>
                      <a:pt x="311023" y="22987"/>
                    </a:lnTo>
                    <a:lnTo>
                      <a:pt x="321564" y="32131"/>
                    </a:lnTo>
                    <a:lnTo>
                      <a:pt x="331724" y="43688"/>
                    </a:lnTo>
                    <a:lnTo>
                      <a:pt x="339344" y="56134"/>
                    </a:lnTo>
                    <a:lnTo>
                      <a:pt x="345186" y="70485"/>
                    </a:lnTo>
                    <a:lnTo>
                      <a:pt x="348996" y="84963"/>
                    </a:lnTo>
                    <a:lnTo>
                      <a:pt x="349504" y="99822"/>
                    </a:lnTo>
                    <a:lnTo>
                      <a:pt x="347091" y="114681"/>
                    </a:lnTo>
                    <a:lnTo>
                      <a:pt x="339852" y="133858"/>
                    </a:lnTo>
                    <a:lnTo>
                      <a:pt x="334645" y="142494"/>
                    </a:lnTo>
                    <a:lnTo>
                      <a:pt x="328803" y="150622"/>
                    </a:lnTo>
                    <a:lnTo>
                      <a:pt x="321183" y="157353"/>
                    </a:lnTo>
                    <a:lnTo>
                      <a:pt x="313436" y="163195"/>
                    </a:lnTo>
                    <a:lnTo>
                      <a:pt x="304800" y="167894"/>
                    </a:lnTo>
                    <a:lnTo>
                      <a:pt x="295275" y="171323"/>
                    </a:lnTo>
                    <a:lnTo>
                      <a:pt x="286131" y="172720"/>
                    </a:lnTo>
                    <a:lnTo>
                      <a:pt x="275590" y="172720"/>
                    </a:lnTo>
                    <a:lnTo>
                      <a:pt x="265049" y="170815"/>
                    </a:lnTo>
                    <a:lnTo>
                      <a:pt x="254000" y="167005"/>
                    </a:lnTo>
                    <a:lnTo>
                      <a:pt x="241935" y="160782"/>
                    </a:lnTo>
                    <a:lnTo>
                      <a:pt x="230378" y="152146"/>
                    </a:lnTo>
                    <a:lnTo>
                      <a:pt x="218948" y="141605"/>
                    </a:lnTo>
                    <a:lnTo>
                      <a:pt x="207391" y="128143"/>
                    </a:lnTo>
                    <a:lnTo>
                      <a:pt x="194945" y="146812"/>
                    </a:lnTo>
                    <a:lnTo>
                      <a:pt x="183388" y="168402"/>
                    </a:lnTo>
                    <a:lnTo>
                      <a:pt x="172339" y="191897"/>
                    </a:lnTo>
                    <a:lnTo>
                      <a:pt x="162306" y="216408"/>
                    </a:lnTo>
                    <a:lnTo>
                      <a:pt x="152654" y="242316"/>
                    </a:lnTo>
                    <a:lnTo>
                      <a:pt x="144018" y="270129"/>
                    </a:lnTo>
                    <a:lnTo>
                      <a:pt x="128143" y="325374"/>
                    </a:lnTo>
                    <a:lnTo>
                      <a:pt x="115189" y="382016"/>
                    </a:lnTo>
                    <a:lnTo>
                      <a:pt x="105156" y="436245"/>
                    </a:lnTo>
                    <a:lnTo>
                      <a:pt x="101346" y="462153"/>
                    </a:lnTo>
                    <a:lnTo>
                      <a:pt x="97409" y="486664"/>
                    </a:lnTo>
                    <a:lnTo>
                      <a:pt x="94615" y="509270"/>
                    </a:lnTo>
                    <a:lnTo>
                      <a:pt x="92710" y="529844"/>
                    </a:lnTo>
                    <a:lnTo>
                      <a:pt x="87376" y="529336"/>
                    </a:lnTo>
                    <a:lnTo>
                      <a:pt x="80137" y="527939"/>
                    </a:lnTo>
                    <a:lnTo>
                      <a:pt x="71501" y="526542"/>
                    </a:lnTo>
                    <a:lnTo>
                      <a:pt x="61468" y="524637"/>
                    </a:lnTo>
                    <a:lnTo>
                      <a:pt x="49911" y="523621"/>
                    </a:lnTo>
                    <a:lnTo>
                      <a:pt x="36068" y="522224"/>
                    </a:lnTo>
                    <a:lnTo>
                      <a:pt x="20701" y="522605"/>
                    </a:lnTo>
                    <a:lnTo>
                      <a:pt x="3429" y="525018"/>
                    </a:lnTo>
                    <a:lnTo>
                      <a:pt x="0" y="481838"/>
                    </a:lnTo>
                    <a:lnTo>
                      <a:pt x="0" y="435356"/>
                    </a:lnTo>
                    <a:lnTo>
                      <a:pt x="2921" y="387350"/>
                    </a:lnTo>
                    <a:lnTo>
                      <a:pt x="8636" y="337820"/>
                    </a:lnTo>
                    <a:lnTo>
                      <a:pt x="17272" y="288417"/>
                    </a:lnTo>
                    <a:lnTo>
                      <a:pt x="28829" y="240411"/>
                    </a:lnTo>
                    <a:lnTo>
                      <a:pt x="43688" y="193802"/>
                    </a:lnTo>
                    <a:lnTo>
                      <a:pt x="60452" y="150241"/>
                    </a:lnTo>
                    <a:lnTo>
                      <a:pt x="70612" y="129540"/>
                    </a:lnTo>
                    <a:lnTo>
                      <a:pt x="80645" y="109855"/>
                    </a:lnTo>
                    <a:lnTo>
                      <a:pt x="92202" y="92075"/>
                    </a:lnTo>
                    <a:lnTo>
                      <a:pt x="103759" y="75311"/>
                    </a:lnTo>
                    <a:lnTo>
                      <a:pt x="116205" y="59436"/>
                    </a:lnTo>
                    <a:lnTo>
                      <a:pt x="129159" y="45085"/>
                    </a:lnTo>
                    <a:lnTo>
                      <a:pt x="143510" y="33020"/>
                    </a:lnTo>
                    <a:lnTo>
                      <a:pt x="157988" y="22479"/>
                    </a:lnTo>
                    <a:lnTo>
                      <a:pt x="173355" y="13335"/>
                    </a:lnTo>
                    <a:lnTo>
                      <a:pt x="189103" y="7112"/>
                    </a:lnTo>
                    <a:lnTo>
                      <a:pt x="205486" y="2286"/>
                    </a:lnTo>
                    <a:lnTo>
                      <a:pt x="223266" y="0"/>
                    </a:lnTo>
                    <a:lnTo>
                      <a:pt x="241046" y="0"/>
                    </a:lnTo>
                    <a:lnTo>
                      <a:pt x="259715" y="2794"/>
                    </a:lnTo>
                    <a:lnTo>
                      <a:pt x="278892" y="8128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22" name="Freeform 221"/>
              <p:cNvSpPr/>
              <p:nvPr/>
            </p:nvSpPr>
            <p:spPr>
              <a:xfrm>
                <a:off x="5342890" y="969010"/>
                <a:ext cx="349251" cy="530861"/>
              </a:xfrm>
              <a:custGeom>
                <a:avLst/>
                <a:gdLst/>
                <a:ahLst/>
                <a:cxnLst/>
                <a:rect l="0" t="0" r="0" b="0"/>
                <a:pathLst>
                  <a:path w="349251" h="530861">
                    <a:moveTo>
                      <a:pt x="298450" y="16510"/>
                    </a:moveTo>
                    <a:lnTo>
                      <a:pt x="311150" y="24130"/>
                    </a:lnTo>
                    <a:lnTo>
                      <a:pt x="321310" y="33020"/>
                    </a:lnTo>
                    <a:lnTo>
                      <a:pt x="331470" y="44450"/>
                    </a:lnTo>
                    <a:lnTo>
                      <a:pt x="339090" y="57150"/>
                    </a:lnTo>
                    <a:lnTo>
                      <a:pt x="345440" y="71120"/>
                    </a:lnTo>
                    <a:lnTo>
                      <a:pt x="349250" y="85090"/>
                    </a:lnTo>
                    <a:lnTo>
                      <a:pt x="349250" y="100330"/>
                    </a:lnTo>
                    <a:lnTo>
                      <a:pt x="346710" y="115570"/>
                    </a:lnTo>
                    <a:lnTo>
                      <a:pt x="339090" y="134620"/>
                    </a:lnTo>
                    <a:lnTo>
                      <a:pt x="334010" y="143510"/>
                    </a:lnTo>
                    <a:lnTo>
                      <a:pt x="328930" y="151130"/>
                    </a:lnTo>
                    <a:lnTo>
                      <a:pt x="321310" y="157480"/>
                    </a:lnTo>
                    <a:lnTo>
                      <a:pt x="313690" y="163830"/>
                    </a:lnTo>
                    <a:lnTo>
                      <a:pt x="304800" y="168910"/>
                    </a:lnTo>
                    <a:lnTo>
                      <a:pt x="294640" y="171450"/>
                    </a:lnTo>
                    <a:lnTo>
                      <a:pt x="285750" y="172720"/>
                    </a:lnTo>
                    <a:lnTo>
                      <a:pt x="275590" y="172720"/>
                    </a:lnTo>
                    <a:lnTo>
                      <a:pt x="265430" y="171450"/>
                    </a:lnTo>
                    <a:lnTo>
                      <a:pt x="254000" y="167640"/>
                    </a:lnTo>
                    <a:lnTo>
                      <a:pt x="241300" y="161290"/>
                    </a:lnTo>
                    <a:lnTo>
                      <a:pt x="229870" y="152400"/>
                    </a:lnTo>
                    <a:lnTo>
                      <a:pt x="218440" y="142240"/>
                    </a:lnTo>
                    <a:lnTo>
                      <a:pt x="207010" y="128270"/>
                    </a:lnTo>
                    <a:lnTo>
                      <a:pt x="194310" y="147320"/>
                    </a:lnTo>
                    <a:lnTo>
                      <a:pt x="182880" y="168910"/>
                    </a:lnTo>
                    <a:lnTo>
                      <a:pt x="172720" y="193040"/>
                    </a:lnTo>
                    <a:lnTo>
                      <a:pt x="162560" y="217170"/>
                    </a:lnTo>
                    <a:lnTo>
                      <a:pt x="152400" y="242570"/>
                    </a:lnTo>
                    <a:lnTo>
                      <a:pt x="143510" y="270510"/>
                    </a:lnTo>
                    <a:lnTo>
                      <a:pt x="128270" y="326390"/>
                    </a:lnTo>
                    <a:lnTo>
                      <a:pt x="115570" y="382270"/>
                    </a:lnTo>
                    <a:lnTo>
                      <a:pt x="105410" y="436880"/>
                    </a:lnTo>
                    <a:lnTo>
                      <a:pt x="101600" y="462280"/>
                    </a:lnTo>
                    <a:lnTo>
                      <a:pt x="97790" y="487680"/>
                    </a:lnTo>
                    <a:lnTo>
                      <a:pt x="93980" y="509270"/>
                    </a:lnTo>
                    <a:lnTo>
                      <a:pt x="92710" y="530860"/>
                    </a:lnTo>
                    <a:lnTo>
                      <a:pt x="87630" y="529590"/>
                    </a:lnTo>
                    <a:lnTo>
                      <a:pt x="80010" y="528320"/>
                    </a:lnTo>
                    <a:lnTo>
                      <a:pt x="71120" y="527050"/>
                    </a:lnTo>
                    <a:lnTo>
                      <a:pt x="60960" y="525780"/>
                    </a:lnTo>
                    <a:lnTo>
                      <a:pt x="49530" y="524510"/>
                    </a:lnTo>
                    <a:lnTo>
                      <a:pt x="35560" y="523240"/>
                    </a:lnTo>
                    <a:lnTo>
                      <a:pt x="20320" y="523240"/>
                    </a:lnTo>
                    <a:lnTo>
                      <a:pt x="3810" y="525780"/>
                    </a:lnTo>
                    <a:lnTo>
                      <a:pt x="0" y="482600"/>
                    </a:lnTo>
                    <a:lnTo>
                      <a:pt x="0" y="435610"/>
                    </a:lnTo>
                    <a:lnTo>
                      <a:pt x="2540" y="388620"/>
                    </a:lnTo>
                    <a:lnTo>
                      <a:pt x="8890" y="337820"/>
                    </a:lnTo>
                    <a:lnTo>
                      <a:pt x="16510" y="289560"/>
                    </a:lnTo>
                    <a:lnTo>
                      <a:pt x="29210" y="241300"/>
                    </a:lnTo>
                    <a:lnTo>
                      <a:pt x="43180" y="194310"/>
                    </a:lnTo>
                    <a:lnTo>
                      <a:pt x="59690" y="151130"/>
                    </a:lnTo>
                    <a:lnTo>
                      <a:pt x="71120" y="129540"/>
                    </a:lnTo>
                    <a:lnTo>
                      <a:pt x="80010" y="110490"/>
                    </a:lnTo>
                    <a:lnTo>
                      <a:pt x="91440" y="92710"/>
                    </a:lnTo>
                    <a:lnTo>
                      <a:pt x="104140" y="76200"/>
                    </a:lnTo>
                    <a:lnTo>
                      <a:pt x="115570" y="59690"/>
                    </a:lnTo>
                    <a:lnTo>
                      <a:pt x="129540" y="45720"/>
                    </a:lnTo>
                    <a:lnTo>
                      <a:pt x="143510" y="34290"/>
                    </a:lnTo>
                    <a:lnTo>
                      <a:pt x="157480" y="22860"/>
                    </a:lnTo>
                    <a:lnTo>
                      <a:pt x="172720" y="13970"/>
                    </a:lnTo>
                    <a:lnTo>
                      <a:pt x="189230" y="7620"/>
                    </a:lnTo>
                    <a:lnTo>
                      <a:pt x="205740" y="2540"/>
                    </a:lnTo>
                    <a:lnTo>
                      <a:pt x="223520" y="0"/>
                    </a:lnTo>
                    <a:lnTo>
                      <a:pt x="241300" y="0"/>
                    </a:lnTo>
                    <a:lnTo>
                      <a:pt x="259080" y="3810"/>
                    </a:lnTo>
                    <a:lnTo>
                      <a:pt x="279400" y="889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23" name="Freeform 222"/>
              <p:cNvSpPr/>
              <p:nvPr/>
            </p:nvSpPr>
            <p:spPr>
              <a:xfrm>
                <a:off x="4551172" y="969645"/>
                <a:ext cx="349378" cy="529845"/>
              </a:xfrm>
              <a:custGeom>
                <a:avLst/>
                <a:gdLst/>
                <a:ahLst/>
                <a:cxnLst/>
                <a:rect l="0" t="0" r="0" b="0"/>
                <a:pathLst>
                  <a:path w="349378" h="529845">
                    <a:moveTo>
                      <a:pt x="70612" y="8128"/>
                    </a:moveTo>
                    <a:lnTo>
                      <a:pt x="90297" y="2794"/>
                    </a:lnTo>
                    <a:lnTo>
                      <a:pt x="108458" y="0"/>
                    </a:lnTo>
                    <a:lnTo>
                      <a:pt x="126238" y="0"/>
                    </a:lnTo>
                    <a:lnTo>
                      <a:pt x="144018" y="2286"/>
                    </a:lnTo>
                    <a:lnTo>
                      <a:pt x="160274" y="7112"/>
                    </a:lnTo>
                    <a:lnTo>
                      <a:pt x="176657" y="13335"/>
                    </a:lnTo>
                    <a:lnTo>
                      <a:pt x="192024" y="22479"/>
                    </a:lnTo>
                    <a:lnTo>
                      <a:pt x="206375" y="33020"/>
                    </a:lnTo>
                    <a:lnTo>
                      <a:pt x="220345" y="45085"/>
                    </a:lnTo>
                    <a:lnTo>
                      <a:pt x="233299" y="59436"/>
                    </a:lnTo>
                    <a:lnTo>
                      <a:pt x="245745" y="75311"/>
                    </a:lnTo>
                    <a:lnTo>
                      <a:pt x="257810" y="92075"/>
                    </a:lnTo>
                    <a:lnTo>
                      <a:pt x="268859" y="109855"/>
                    </a:lnTo>
                    <a:lnTo>
                      <a:pt x="278892" y="129540"/>
                    </a:lnTo>
                    <a:lnTo>
                      <a:pt x="288925" y="150241"/>
                    </a:lnTo>
                    <a:lnTo>
                      <a:pt x="306705" y="193802"/>
                    </a:lnTo>
                    <a:lnTo>
                      <a:pt x="320675" y="240411"/>
                    </a:lnTo>
                    <a:lnTo>
                      <a:pt x="332105" y="288417"/>
                    </a:lnTo>
                    <a:lnTo>
                      <a:pt x="340741" y="337820"/>
                    </a:lnTo>
                    <a:lnTo>
                      <a:pt x="346583" y="387350"/>
                    </a:lnTo>
                    <a:lnTo>
                      <a:pt x="349377" y="435356"/>
                    </a:lnTo>
                    <a:lnTo>
                      <a:pt x="349377" y="481838"/>
                    </a:lnTo>
                    <a:lnTo>
                      <a:pt x="346075" y="525018"/>
                    </a:lnTo>
                    <a:lnTo>
                      <a:pt x="328803" y="522605"/>
                    </a:lnTo>
                    <a:lnTo>
                      <a:pt x="313436" y="522224"/>
                    </a:lnTo>
                    <a:lnTo>
                      <a:pt x="299466" y="523621"/>
                    </a:lnTo>
                    <a:lnTo>
                      <a:pt x="288036" y="524637"/>
                    </a:lnTo>
                    <a:lnTo>
                      <a:pt x="277876" y="526542"/>
                    </a:lnTo>
                    <a:lnTo>
                      <a:pt x="269748" y="527939"/>
                    </a:lnTo>
                    <a:lnTo>
                      <a:pt x="262128" y="529336"/>
                    </a:lnTo>
                    <a:lnTo>
                      <a:pt x="256794" y="529844"/>
                    </a:lnTo>
                    <a:lnTo>
                      <a:pt x="254889" y="509270"/>
                    </a:lnTo>
                    <a:lnTo>
                      <a:pt x="251968" y="486664"/>
                    </a:lnTo>
                    <a:lnTo>
                      <a:pt x="248666" y="462153"/>
                    </a:lnTo>
                    <a:lnTo>
                      <a:pt x="244856" y="436245"/>
                    </a:lnTo>
                    <a:lnTo>
                      <a:pt x="234188" y="382016"/>
                    </a:lnTo>
                    <a:lnTo>
                      <a:pt x="221234" y="325374"/>
                    </a:lnTo>
                    <a:lnTo>
                      <a:pt x="205486" y="270129"/>
                    </a:lnTo>
                    <a:lnTo>
                      <a:pt x="196850" y="242316"/>
                    </a:lnTo>
                    <a:lnTo>
                      <a:pt x="187198" y="216408"/>
                    </a:lnTo>
                    <a:lnTo>
                      <a:pt x="177165" y="191897"/>
                    </a:lnTo>
                    <a:lnTo>
                      <a:pt x="166116" y="168402"/>
                    </a:lnTo>
                    <a:lnTo>
                      <a:pt x="154559" y="146812"/>
                    </a:lnTo>
                    <a:lnTo>
                      <a:pt x="142113" y="128143"/>
                    </a:lnTo>
                    <a:lnTo>
                      <a:pt x="130556" y="141605"/>
                    </a:lnTo>
                    <a:lnTo>
                      <a:pt x="118999" y="152146"/>
                    </a:lnTo>
                    <a:lnTo>
                      <a:pt x="107569" y="160782"/>
                    </a:lnTo>
                    <a:lnTo>
                      <a:pt x="96012" y="167005"/>
                    </a:lnTo>
                    <a:lnTo>
                      <a:pt x="84963" y="170815"/>
                    </a:lnTo>
                    <a:lnTo>
                      <a:pt x="74422" y="172720"/>
                    </a:lnTo>
                    <a:lnTo>
                      <a:pt x="63881" y="172720"/>
                    </a:lnTo>
                    <a:lnTo>
                      <a:pt x="54229" y="171323"/>
                    </a:lnTo>
                    <a:lnTo>
                      <a:pt x="44577" y="167894"/>
                    </a:lnTo>
                    <a:lnTo>
                      <a:pt x="35941" y="163195"/>
                    </a:lnTo>
                    <a:lnTo>
                      <a:pt x="28321" y="157353"/>
                    </a:lnTo>
                    <a:lnTo>
                      <a:pt x="21082" y="150622"/>
                    </a:lnTo>
                    <a:lnTo>
                      <a:pt x="14859" y="142494"/>
                    </a:lnTo>
                    <a:lnTo>
                      <a:pt x="9652" y="133858"/>
                    </a:lnTo>
                    <a:lnTo>
                      <a:pt x="2413" y="114681"/>
                    </a:lnTo>
                    <a:lnTo>
                      <a:pt x="0" y="99822"/>
                    </a:lnTo>
                    <a:lnTo>
                      <a:pt x="1016" y="84963"/>
                    </a:lnTo>
                    <a:lnTo>
                      <a:pt x="4318" y="70485"/>
                    </a:lnTo>
                    <a:lnTo>
                      <a:pt x="10033" y="56134"/>
                    </a:lnTo>
                    <a:lnTo>
                      <a:pt x="18288" y="43688"/>
                    </a:lnTo>
                    <a:lnTo>
                      <a:pt x="27813" y="32131"/>
                    </a:lnTo>
                    <a:lnTo>
                      <a:pt x="38354" y="22987"/>
                    </a:lnTo>
                    <a:lnTo>
                      <a:pt x="50927" y="15748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24" name="Freeform 223"/>
              <p:cNvSpPr/>
              <p:nvPr/>
            </p:nvSpPr>
            <p:spPr>
              <a:xfrm>
                <a:off x="4550410" y="969010"/>
                <a:ext cx="349251" cy="530861"/>
              </a:xfrm>
              <a:custGeom>
                <a:avLst/>
                <a:gdLst/>
                <a:ahLst/>
                <a:cxnLst/>
                <a:rect l="0" t="0" r="0" b="0"/>
                <a:pathLst>
                  <a:path w="349251" h="530861">
                    <a:moveTo>
                      <a:pt x="50800" y="16510"/>
                    </a:moveTo>
                    <a:lnTo>
                      <a:pt x="39370" y="24130"/>
                    </a:lnTo>
                    <a:lnTo>
                      <a:pt x="27940" y="33020"/>
                    </a:lnTo>
                    <a:lnTo>
                      <a:pt x="19050" y="44450"/>
                    </a:lnTo>
                    <a:lnTo>
                      <a:pt x="10160" y="57150"/>
                    </a:lnTo>
                    <a:lnTo>
                      <a:pt x="5080" y="71120"/>
                    </a:lnTo>
                    <a:lnTo>
                      <a:pt x="1270" y="85090"/>
                    </a:lnTo>
                    <a:lnTo>
                      <a:pt x="0" y="100330"/>
                    </a:lnTo>
                    <a:lnTo>
                      <a:pt x="2540" y="115570"/>
                    </a:lnTo>
                    <a:lnTo>
                      <a:pt x="10160" y="134620"/>
                    </a:lnTo>
                    <a:lnTo>
                      <a:pt x="15240" y="143510"/>
                    </a:lnTo>
                    <a:lnTo>
                      <a:pt x="21590" y="151130"/>
                    </a:lnTo>
                    <a:lnTo>
                      <a:pt x="29210" y="157480"/>
                    </a:lnTo>
                    <a:lnTo>
                      <a:pt x="36830" y="163830"/>
                    </a:lnTo>
                    <a:lnTo>
                      <a:pt x="44450" y="168910"/>
                    </a:lnTo>
                    <a:lnTo>
                      <a:pt x="54610" y="171450"/>
                    </a:lnTo>
                    <a:lnTo>
                      <a:pt x="64770" y="172720"/>
                    </a:lnTo>
                    <a:lnTo>
                      <a:pt x="74930" y="172720"/>
                    </a:lnTo>
                    <a:lnTo>
                      <a:pt x="85090" y="171450"/>
                    </a:lnTo>
                    <a:lnTo>
                      <a:pt x="96520" y="167640"/>
                    </a:lnTo>
                    <a:lnTo>
                      <a:pt x="107950" y="161290"/>
                    </a:lnTo>
                    <a:lnTo>
                      <a:pt x="119380" y="152400"/>
                    </a:lnTo>
                    <a:lnTo>
                      <a:pt x="130810" y="142240"/>
                    </a:lnTo>
                    <a:lnTo>
                      <a:pt x="142240" y="128270"/>
                    </a:lnTo>
                    <a:lnTo>
                      <a:pt x="154940" y="147320"/>
                    </a:lnTo>
                    <a:lnTo>
                      <a:pt x="166370" y="168910"/>
                    </a:lnTo>
                    <a:lnTo>
                      <a:pt x="177800" y="193040"/>
                    </a:lnTo>
                    <a:lnTo>
                      <a:pt x="187960" y="217170"/>
                    </a:lnTo>
                    <a:lnTo>
                      <a:pt x="196850" y="242570"/>
                    </a:lnTo>
                    <a:lnTo>
                      <a:pt x="205740" y="270510"/>
                    </a:lnTo>
                    <a:lnTo>
                      <a:pt x="220980" y="326390"/>
                    </a:lnTo>
                    <a:lnTo>
                      <a:pt x="234950" y="382270"/>
                    </a:lnTo>
                    <a:lnTo>
                      <a:pt x="245110" y="436880"/>
                    </a:lnTo>
                    <a:lnTo>
                      <a:pt x="248920" y="462280"/>
                    </a:lnTo>
                    <a:lnTo>
                      <a:pt x="252730" y="487680"/>
                    </a:lnTo>
                    <a:lnTo>
                      <a:pt x="255270" y="509270"/>
                    </a:lnTo>
                    <a:lnTo>
                      <a:pt x="257810" y="530860"/>
                    </a:lnTo>
                    <a:lnTo>
                      <a:pt x="262890" y="529590"/>
                    </a:lnTo>
                    <a:lnTo>
                      <a:pt x="270510" y="528320"/>
                    </a:lnTo>
                    <a:lnTo>
                      <a:pt x="278130" y="527050"/>
                    </a:lnTo>
                    <a:lnTo>
                      <a:pt x="288290" y="525780"/>
                    </a:lnTo>
                    <a:lnTo>
                      <a:pt x="299720" y="524510"/>
                    </a:lnTo>
                    <a:lnTo>
                      <a:pt x="313690" y="523240"/>
                    </a:lnTo>
                    <a:lnTo>
                      <a:pt x="328930" y="523240"/>
                    </a:lnTo>
                    <a:lnTo>
                      <a:pt x="346710" y="525780"/>
                    </a:lnTo>
                    <a:lnTo>
                      <a:pt x="349250" y="482600"/>
                    </a:lnTo>
                    <a:lnTo>
                      <a:pt x="349250" y="435610"/>
                    </a:lnTo>
                    <a:lnTo>
                      <a:pt x="346710" y="388620"/>
                    </a:lnTo>
                    <a:lnTo>
                      <a:pt x="341630" y="337820"/>
                    </a:lnTo>
                    <a:lnTo>
                      <a:pt x="332740" y="289560"/>
                    </a:lnTo>
                    <a:lnTo>
                      <a:pt x="321310" y="241300"/>
                    </a:lnTo>
                    <a:lnTo>
                      <a:pt x="307340" y="194310"/>
                    </a:lnTo>
                    <a:lnTo>
                      <a:pt x="289560" y="151130"/>
                    </a:lnTo>
                    <a:lnTo>
                      <a:pt x="279400" y="129540"/>
                    </a:lnTo>
                    <a:lnTo>
                      <a:pt x="269240" y="110490"/>
                    </a:lnTo>
                    <a:lnTo>
                      <a:pt x="257810" y="92710"/>
                    </a:lnTo>
                    <a:lnTo>
                      <a:pt x="246380" y="76200"/>
                    </a:lnTo>
                    <a:lnTo>
                      <a:pt x="233680" y="59690"/>
                    </a:lnTo>
                    <a:lnTo>
                      <a:pt x="220980" y="45720"/>
                    </a:lnTo>
                    <a:lnTo>
                      <a:pt x="207010" y="34290"/>
                    </a:lnTo>
                    <a:lnTo>
                      <a:pt x="193040" y="22860"/>
                    </a:lnTo>
                    <a:lnTo>
                      <a:pt x="176530" y="13970"/>
                    </a:lnTo>
                    <a:lnTo>
                      <a:pt x="161290" y="7620"/>
                    </a:lnTo>
                    <a:lnTo>
                      <a:pt x="144780" y="2540"/>
                    </a:lnTo>
                    <a:lnTo>
                      <a:pt x="127000" y="0"/>
                    </a:lnTo>
                    <a:lnTo>
                      <a:pt x="109220" y="0"/>
                    </a:lnTo>
                    <a:lnTo>
                      <a:pt x="90170" y="3810"/>
                    </a:lnTo>
                    <a:lnTo>
                      <a:pt x="71120" y="889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25" name="Freeform 224"/>
              <p:cNvSpPr/>
              <p:nvPr/>
            </p:nvSpPr>
            <p:spPr>
              <a:xfrm>
                <a:off x="4591939" y="1043940"/>
                <a:ext cx="54230" cy="53849"/>
              </a:xfrm>
              <a:custGeom>
                <a:avLst/>
                <a:gdLst/>
                <a:ahLst/>
                <a:cxnLst/>
                <a:rect l="0" t="0" r="0" b="0"/>
                <a:pathLst>
                  <a:path w="54230" h="53849">
                    <a:moveTo>
                      <a:pt x="54229" y="27432"/>
                    </a:moveTo>
                    <a:lnTo>
                      <a:pt x="51435" y="37465"/>
                    </a:lnTo>
                    <a:lnTo>
                      <a:pt x="45593" y="45593"/>
                    </a:lnTo>
                    <a:lnTo>
                      <a:pt x="36957" y="51435"/>
                    </a:lnTo>
                    <a:lnTo>
                      <a:pt x="27432" y="53848"/>
                    </a:lnTo>
                    <a:lnTo>
                      <a:pt x="16891" y="51435"/>
                    </a:lnTo>
                    <a:lnTo>
                      <a:pt x="8255" y="45593"/>
                    </a:lnTo>
                    <a:lnTo>
                      <a:pt x="2413" y="37465"/>
                    </a:lnTo>
                    <a:lnTo>
                      <a:pt x="0" y="27432"/>
                    </a:lnTo>
                    <a:lnTo>
                      <a:pt x="2413" y="16891"/>
                    </a:lnTo>
                    <a:lnTo>
                      <a:pt x="8255" y="8255"/>
                    </a:lnTo>
                    <a:lnTo>
                      <a:pt x="16891" y="2413"/>
                    </a:lnTo>
                    <a:lnTo>
                      <a:pt x="27432" y="0"/>
                    </a:lnTo>
                    <a:lnTo>
                      <a:pt x="36957" y="2413"/>
                    </a:lnTo>
                    <a:lnTo>
                      <a:pt x="45593" y="8255"/>
                    </a:lnTo>
                    <a:lnTo>
                      <a:pt x="51435" y="16891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26" name="Freeform 225"/>
              <p:cNvSpPr/>
              <p:nvPr/>
            </p:nvSpPr>
            <p:spPr>
              <a:xfrm>
                <a:off x="4591050" y="1043940"/>
                <a:ext cx="54611" cy="53341"/>
              </a:xfrm>
              <a:custGeom>
                <a:avLst/>
                <a:gdLst/>
                <a:ahLst/>
                <a:cxnLst/>
                <a:rect l="0" t="0" r="0" b="0"/>
                <a:pathLst>
                  <a:path w="54611" h="53341">
                    <a:moveTo>
                      <a:pt x="54610" y="27940"/>
                    </a:moveTo>
                    <a:lnTo>
                      <a:pt x="52070" y="38100"/>
                    </a:lnTo>
                    <a:lnTo>
                      <a:pt x="45720" y="45720"/>
                    </a:lnTo>
                    <a:lnTo>
                      <a:pt x="38100" y="52070"/>
                    </a:lnTo>
                    <a:lnTo>
                      <a:pt x="27940" y="53340"/>
                    </a:lnTo>
                    <a:lnTo>
                      <a:pt x="17780" y="52070"/>
                    </a:lnTo>
                    <a:lnTo>
                      <a:pt x="8890" y="45720"/>
                    </a:lnTo>
                    <a:lnTo>
                      <a:pt x="2540" y="38100"/>
                    </a:lnTo>
                    <a:lnTo>
                      <a:pt x="0" y="27940"/>
                    </a:lnTo>
                    <a:lnTo>
                      <a:pt x="2540" y="16510"/>
                    </a:lnTo>
                    <a:lnTo>
                      <a:pt x="8890" y="7620"/>
                    </a:lnTo>
                    <a:lnTo>
                      <a:pt x="17780" y="2540"/>
                    </a:lnTo>
                    <a:lnTo>
                      <a:pt x="27940" y="0"/>
                    </a:lnTo>
                    <a:lnTo>
                      <a:pt x="38100" y="2540"/>
                    </a:lnTo>
                    <a:lnTo>
                      <a:pt x="45720" y="7620"/>
                    </a:lnTo>
                    <a:lnTo>
                      <a:pt x="52070" y="1651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27" name="Freeform 226"/>
              <p:cNvSpPr/>
              <p:nvPr/>
            </p:nvSpPr>
            <p:spPr>
              <a:xfrm>
                <a:off x="5124323" y="1120267"/>
                <a:ext cx="215012" cy="382144"/>
              </a:xfrm>
              <a:custGeom>
                <a:avLst/>
                <a:gdLst/>
                <a:ahLst/>
                <a:cxnLst/>
                <a:rect l="0" t="0" r="0" b="0"/>
                <a:pathLst>
                  <a:path w="215012" h="382144">
                    <a:moveTo>
                      <a:pt x="43180" y="6223"/>
                    </a:moveTo>
                    <a:lnTo>
                      <a:pt x="55626" y="2413"/>
                    </a:lnTo>
                    <a:lnTo>
                      <a:pt x="66675" y="0"/>
                    </a:lnTo>
                    <a:lnTo>
                      <a:pt x="77724" y="0"/>
                    </a:lnTo>
                    <a:lnTo>
                      <a:pt x="88773" y="1905"/>
                    </a:lnTo>
                    <a:lnTo>
                      <a:pt x="98806" y="5334"/>
                    </a:lnTo>
                    <a:lnTo>
                      <a:pt x="108458" y="10160"/>
                    </a:lnTo>
                    <a:lnTo>
                      <a:pt x="118110" y="15875"/>
                    </a:lnTo>
                    <a:lnTo>
                      <a:pt x="135763" y="33147"/>
                    </a:lnTo>
                    <a:lnTo>
                      <a:pt x="151638" y="54229"/>
                    </a:lnTo>
                    <a:lnTo>
                      <a:pt x="165608" y="79248"/>
                    </a:lnTo>
                    <a:lnTo>
                      <a:pt x="178054" y="108585"/>
                    </a:lnTo>
                    <a:lnTo>
                      <a:pt x="188595" y="139700"/>
                    </a:lnTo>
                    <a:lnTo>
                      <a:pt x="197739" y="173355"/>
                    </a:lnTo>
                    <a:lnTo>
                      <a:pt x="204470" y="208407"/>
                    </a:lnTo>
                    <a:lnTo>
                      <a:pt x="209677" y="243840"/>
                    </a:lnTo>
                    <a:lnTo>
                      <a:pt x="213614" y="279400"/>
                    </a:lnTo>
                    <a:lnTo>
                      <a:pt x="215011" y="313944"/>
                    </a:lnTo>
                    <a:lnTo>
                      <a:pt x="215011" y="347091"/>
                    </a:lnTo>
                    <a:lnTo>
                      <a:pt x="213106" y="378333"/>
                    </a:lnTo>
                    <a:lnTo>
                      <a:pt x="202565" y="376809"/>
                    </a:lnTo>
                    <a:lnTo>
                      <a:pt x="192913" y="376809"/>
                    </a:lnTo>
                    <a:lnTo>
                      <a:pt x="177546" y="378333"/>
                    </a:lnTo>
                    <a:lnTo>
                      <a:pt x="165989" y="381127"/>
                    </a:lnTo>
                    <a:lnTo>
                      <a:pt x="157861" y="382143"/>
                    </a:lnTo>
                    <a:lnTo>
                      <a:pt x="156972" y="367284"/>
                    </a:lnTo>
                    <a:lnTo>
                      <a:pt x="155448" y="350901"/>
                    </a:lnTo>
                    <a:lnTo>
                      <a:pt x="150749" y="314452"/>
                    </a:lnTo>
                    <a:lnTo>
                      <a:pt x="144399" y="275590"/>
                    </a:lnTo>
                    <a:lnTo>
                      <a:pt x="136271" y="234823"/>
                    </a:lnTo>
                    <a:lnTo>
                      <a:pt x="126746" y="194437"/>
                    </a:lnTo>
                    <a:lnTo>
                      <a:pt x="115189" y="156464"/>
                    </a:lnTo>
                    <a:lnTo>
                      <a:pt x="102743" y="121539"/>
                    </a:lnTo>
                    <a:lnTo>
                      <a:pt x="94996" y="106553"/>
                    </a:lnTo>
                    <a:lnTo>
                      <a:pt x="87757" y="92202"/>
                    </a:lnTo>
                    <a:lnTo>
                      <a:pt x="80137" y="102235"/>
                    </a:lnTo>
                    <a:lnTo>
                      <a:pt x="73406" y="109982"/>
                    </a:lnTo>
                    <a:lnTo>
                      <a:pt x="66167" y="116205"/>
                    </a:lnTo>
                    <a:lnTo>
                      <a:pt x="59055" y="120523"/>
                    </a:lnTo>
                    <a:lnTo>
                      <a:pt x="45593" y="124841"/>
                    </a:lnTo>
                    <a:lnTo>
                      <a:pt x="33528" y="123444"/>
                    </a:lnTo>
                    <a:lnTo>
                      <a:pt x="22098" y="118110"/>
                    </a:lnTo>
                    <a:lnTo>
                      <a:pt x="12954" y="108585"/>
                    </a:lnTo>
                    <a:lnTo>
                      <a:pt x="5715" y="97028"/>
                    </a:lnTo>
                    <a:lnTo>
                      <a:pt x="1905" y="83058"/>
                    </a:lnTo>
                    <a:lnTo>
                      <a:pt x="0" y="72517"/>
                    </a:lnTo>
                    <a:lnTo>
                      <a:pt x="508" y="61468"/>
                    </a:lnTo>
                    <a:lnTo>
                      <a:pt x="2794" y="50927"/>
                    </a:lnTo>
                    <a:lnTo>
                      <a:pt x="6223" y="40894"/>
                    </a:lnTo>
                    <a:lnTo>
                      <a:pt x="11049" y="31242"/>
                    </a:lnTo>
                    <a:lnTo>
                      <a:pt x="16764" y="23622"/>
                    </a:lnTo>
                    <a:lnTo>
                      <a:pt x="24003" y="16891"/>
                    </a:lnTo>
                    <a:lnTo>
                      <a:pt x="31115" y="11557"/>
                    </a:lnTo>
                    <a:close/>
                  </a:path>
                </a:pathLst>
              </a:custGeom>
              <a:solidFill>
                <a:srgbClr val="EFEFEF"/>
              </a:solidFill>
              <a:ln w="0" cap="flat" cmpd="sng" algn="ctr">
                <a:solidFill>
                  <a:srgbClr val="EFEFE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28" name="Freeform 227"/>
              <p:cNvSpPr/>
              <p:nvPr/>
            </p:nvSpPr>
            <p:spPr>
              <a:xfrm>
                <a:off x="5124450" y="1120140"/>
                <a:ext cx="214631" cy="382271"/>
              </a:xfrm>
              <a:custGeom>
                <a:avLst/>
                <a:gdLst/>
                <a:ahLst/>
                <a:cxnLst/>
                <a:rect l="0" t="0" r="0" b="0"/>
                <a:pathLst>
                  <a:path w="214631" h="382271">
                    <a:moveTo>
                      <a:pt x="30480" y="11430"/>
                    </a:moveTo>
                    <a:lnTo>
                      <a:pt x="24130" y="16510"/>
                    </a:lnTo>
                    <a:lnTo>
                      <a:pt x="16510" y="24130"/>
                    </a:lnTo>
                    <a:lnTo>
                      <a:pt x="10160" y="31750"/>
                    </a:lnTo>
                    <a:lnTo>
                      <a:pt x="5080" y="40640"/>
                    </a:lnTo>
                    <a:lnTo>
                      <a:pt x="2540" y="50800"/>
                    </a:lnTo>
                    <a:lnTo>
                      <a:pt x="0" y="60960"/>
                    </a:lnTo>
                    <a:lnTo>
                      <a:pt x="0" y="72390"/>
                    </a:lnTo>
                    <a:lnTo>
                      <a:pt x="1270" y="83820"/>
                    </a:lnTo>
                    <a:lnTo>
                      <a:pt x="5080" y="97790"/>
                    </a:lnTo>
                    <a:lnTo>
                      <a:pt x="12700" y="109220"/>
                    </a:lnTo>
                    <a:lnTo>
                      <a:pt x="21590" y="118110"/>
                    </a:lnTo>
                    <a:lnTo>
                      <a:pt x="33020" y="123190"/>
                    </a:lnTo>
                    <a:lnTo>
                      <a:pt x="45720" y="124460"/>
                    </a:lnTo>
                    <a:lnTo>
                      <a:pt x="58420" y="120650"/>
                    </a:lnTo>
                    <a:lnTo>
                      <a:pt x="66040" y="116840"/>
                    </a:lnTo>
                    <a:lnTo>
                      <a:pt x="72390" y="110490"/>
                    </a:lnTo>
                    <a:lnTo>
                      <a:pt x="80010" y="102870"/>
                    </a:lnTo>
                    <a:lnTo>
                      <a:pt x="87630" y="92710"/>
                    </a:lnTo>
                    <a:lnTo>
                      <a:pt x="93980" y="106680"/>
                    </a:lnTo>
                    <a:lnTo>
                      <a:pt x="102870" y="121920"/>
                    </a:lnTo>
                    <a:lnTo>
                      <a:pt x="114300" y="156210"/>
                    </a:lnTo>
                    <a:lnTo>
                      <a:pt x="125730" y="194310"/>
                    </a:lnTo>
                    <a:lnTo>
                      <a:pt x="135890" y="234950"/>
                    </a:lnTo>
                    <a:lnTo>
                      <a:pt x="143510" y="275590"/>
                    </a:lnTo>
                    <a:lnTo>
                      <a:pt x="149860" y="314960"/>
                    </a:lnTo>
                    <a:lnTo>
                      <a:pt x="154940" y="350520"/>
                    </a:lnTo>
                    <a:lnTo>
                      <a:pt x="156210" y="367030"/>
                    </a:lnTo>
                    <a:lnTo>
                      <a:pt x="157480" y="382270"/>
                    </a:lnTo>
                    <a:lnTo>
                      <a:pt x="165100" y="381000"/>
                    </a:lnTo>
                    <a:lnTo>
                      <a:pt x="176530" y="378460"/>
                    </a:lnTo>
                    <a:lnTo>
                      <a:pt x="191770" y="377190"/>
                    </a:lnTo>
                    <a:lnTo>
                      <a:pt x="201930" y="377190"/>
                    </a:lnTo>
                    <a:lnTo>
                      <a:pt x="212090" y="378460"/>
                    </a:lnTo>
                    <a:lnTo>
                      <a:pt x="214630" y="346710"/>
                    </a:lnTo>
                    <a:lnTo>
                      <a:pt x="214630" y="313690"/>
                    </a:lnTo>
                    <a:lnTo>
                      <a:pt x="213360" y="279400"/>
                    </a:lnTo>
                    <a:lnTo>
                      <a:pt x="209550" y="243840"/>
                    </a:lnTo>
                    <a:lnTo>
                      <a:pt x="204470" y="208280"/>
                    </a:lnTo>
                    <a:lnTo>
                      <a:pt x="196850" y="173990"/>
                    </a:lnTo>
                    <a:lnTo>
                      <a:pt x="187960" y="139700"/>
                    </a:lnTo>
                    <a:lnTo>
                      <a:pt x="177800" y="109220"/>
                    </a:lnTo>
                    <a:lnTo>
                      <a:pt x="165100" y="78740"/>
                    </a:lnTo>
                    <a:lnTo>
                      <a:pt x="151130" y="54610"/>
                    </a:lnTo>
                    <a:lnTo>
                      <a:pt x="134620" y="33020"/>
                    </a:lnTo>
                    <a:lnTo>
                      <a:pt x="118110" y="16510"/>
                    </a:lnTo>
                    <a:lnTo>
                      <a:pt x="107950" y="10160"/>
                    </a:lnTo>
                    <a:lnTo>
                      <a:pt x="97790" y="5080"/>
                    </a:lnTo>
                    <a:lnTo>
                      <a:pt x="87630" y="2540"/>
                    </a:lnTo>
                    <a:lnTo>
                      <a:pt x="77470" y="0"/>
                    </a:lnTo>
                    <a:lnTo>
                      <a:pt x="66040" y="0"/>
                    </a:lnTo>
                    <a:lnTo>
                      <a:pt x="54610" y="2540"/>
                    </a:lnTo>
                    <a:lnTo>
                      <a:pt x="43180" y="63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29" name="Freeform 228"/>
              <p:cNvSpPr/>
              <p:nvPr/>
            </p:nvSpPr>
            <p:spPr>
              <a:xfrm>
                <a:off x="4907788" y="1115060"/>
                <a:ext cx="215012" cy="382017"/>
              </a:xfrm>
              <a:custGeom>
                <a:avLst/>
                <a:gdLst/>
                <a:ahLst/>
                <a:cxnLst/>
                <a:rect l="0" t="0" r="0" b="0"/>
                <a:pathLst>
                  <a:path w="215012" h="382017">
                    <a:moveTo>
                      <a:pt x="183896" y="11938"/>
                    </a:moveTo>
                    <a:lnTo>
                      <a:pt x="191008" y="16764"/>
                    </a:lnTo>
                    <a:lnTo>
                      <a:pt x="198247" y="23495"/>
                    </a:lnTo>
                    <a:lnTo>
                      <a:pt x="203962" y="31115"/>
                    </a:lnTo>
                    <a:lnTo>
                      <a:pt x="209296" y="40767"/>
                    </a:lnTo>
                    <a:lnTo>
                      <a:pt x="212217" y="50800"/>
                    </a:lnTo>
                    <a:lnTo>
                      <a:pt x="214630" y="61468"/>
                    </a:lnTo>
                    <a:lnTo>
                      <a:pt x="215011" y="72009"/>
                    </a:lnTo>
                    <a:lnTo>
                      <a:pt x="213614" y="83058"/>
                    </a:lnTo>
                    <a:lnTo>
                      <a:pt x="209296" y="96901"/>
                    </a:lnTo>
                    <a:lnTo>
                      <a:pt x="202565" y="108458"/>
                    </a:lnTo>
                    <a:lnTo>
                      <a:pt x="193040" y="118110"/>
                    </a:lnTo>
                    <a:lnTo>
                      <a:pt x="181991" y="123825"/>
                    </a:lnTo>
                    <a:lnTo>
                      <a:pt x="169418" y="124714"/>
                    </a:lnTo>
                    <a:lnTo>
                      <a:pt x="156464" y="120396"/>
                    </a:lnTo>
                    <a:lnTo>
                      <a:pt x="148844" y="115697"/>
                    </a:lnTo>
                    <a:lnTo>
                      <a:pt x="142113" y="109855"/>
                    </a:lnTo>
                    <a:lnTo>
                      <a:pt x="134874" y="102235"/>
                    </a:lnTo>
                    <a:lnTo>
                      <a:pt x="127762" y="92075"/>
                    </a:lnTo>
                    <a:lnTo>
                      <a:pt x="120015" y="106553"/>
                    </a:lnTo>
                    <a:lnTo>
                      <a:pt x="113284" y="121412"/>
                    </a:lnTo>
                    <a:lnTo>
                      <a:pt x="99822" y="156464"/>
                    </a:lnTo>
                    <a:lnTo>
                      <a:pt x="88392" y="194310"/>
                    </a:lnTo>
                    <a:lnTo>
                      <a:pt x="78740" y="235204"/>
                    </a:lnTo>
                    <a:lnTo>
                      <a:pt x="71120" y="275463"/>
                    </a:lnTo>
                    <a:lnTo>
                      <a:pt x="64389" y="314325"/>
                    </a:lnTo>
                    <a:lnTo>
                      <a:pt x="60452" y="350901"/>
                    </a:lnTo>
                    <a:lnTo>
                      <a:pt x="58166" y="366649"/>
                    </a:lnTo>
                    <a:lnTo>
                      <a:pt x="57150" y="382016"/>
                    </a:lnTo>
                    <a:lnTo>
                      <a:pt x="49911" y="381127"/>
                    </a:lnTo>
                    <a:lnTo>
                      <a:pt x="37465" y="378206"/>
                    </a:lnTo>
                    <a:lnTo>
                      <a:pt x="22098" y="376809"/>
                    </a:lnTo>
                    <a:lnTo>
                      <a:pt x="12954" y="376809"/>
                    </a:lnTo>
                    <a:lnTo>
                      <a:pt x="2413" y="378206"/>
                    </a:lnTo>
                    <a:lnTo>
                      <a:pt x="0" y="346964"/>
                    </a:lnTo>
                    <a:lnTo>
                      <a:pt x="0" y="313944"/>
                    </a:lnTo>
                    <a:lnTo>
                      <a:pt x="1905" y="278892"/>
                    </a:lnTo>
                    <a:lnTo>
                      <a:pt x="5334" y="243840"/>
                    </a:lnTo>
                    <a:lnTo>
                      <a:pt x="10541" y="208280"/>
                    </a:lnTo>
                    <a:lnTo>
                      <a:pt x="18288" y="173228"/>
                    </a:lnTo>
                    <a:lnTo>
                      <a:pt x="26416" y="140081"/>
                    </a:lnTo>
                    <a:lnTo>
                      <a:pt x="37465" y="108458"/>
                    </a:lnTo>
                    <a:lnTo>
                      <a:pt x="49911" y="79121"/>
                    </a:lnTo>
                    <a:lnTo>
                      <a:pt x="63881" y="54229"/>
                    </a:lnTo>
                    <a:lnTo>
                      <a:pt x="79756" y="32639"/>
                    </a:lnTo>
                    <a:lnTo>
                      <a:pt x="88392" y="24003"/>
                    </a:lnTo>
                    <a:lnTo>
                      <a:pt x="97409" y="15748"/>
                    </a:lnTo>
                    <a:lnTo>
                      <a:pt x="106553" y="10033"/>
                    </a:lnTo>
                    <a:lnTo>
                      <a:pt x="116205" y="4826"/>
                    </a:lnTo>
                    <a:lnTo>
                      <a:pt x="126746" y="1905"/>
                    </a:lnTo>
                    <a:lnTo>
                      <a:pt x="137287" y="0"/>
                    </a:lnTo>
                    <a:lnTo>
                      <a:pt x="148336" y="0"/>
                    </a:lnTo>
                    <a:lnTo>
                      <a:pt x="160401" y="2413"/>
                    </a:lnTo>
                    <a:lnTo>
                      <a:pt x="171831" y="6223"/>
                    </a:lnTo>
                    <a:close/>
                  </a:path>
                </a:pathLst>
              </a:custGeom>
              <a:solidFill>
                <a:srgbClr val="F4F4F4"/>
              </a:solidFill>
              <a:ln w="0" cap="flat" cmpd="sng" algn="ctr">
                <a:solidFill>
                  <a:srgbClr val="F4F4F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30" name="Freeform 229"/>
              <p:cNvSpPr/>
              <p:nvPr/>
            </p:nvSpPr>
            <p:spPr>
              <a:xfrm>
                <a:off x="4907280" y="1115060"/>
                <a:ext cx="214631" cy="382271"/>
              </a:xfrm>
              <a:custGeom>
                <a:avLst/>
                <a:gdLst/>
                <a:ahLst/>
                <a:cxnLst/>
                <a:rect l="0" t="0" r="0" b="0"/>
                <a:pathLst>
                  <a:path w="214631" h="382271">
                    <a:moveTo>
                      <a:pt x="184150" y="11430"/>
                    </a:moveTo>
                    <a:lnTo>
                      <a:pt x="190500" y="16510"/>
                    </a:lnTo>
                    <a:lnTo>
                      <a:pt x="198120" y="24130"/>
                    </a:lnTo>
                    <a:lnTo>
                      <a:pt x="204470" y="31750"/>
                    </a:lnTo>
                    <a:lnTo>
                      <a:pt x="209550" y="40640"/>
                    </a:lnTo>
                    <a:lnTo>
                      <a:pt x="212090" y="50800"/>
                    </a:lnTo>
                    <a:lnTo>
                      <a:pt x="214630" y="60960"/>
                    </a:lnTo>
                    <a:lnTo>
                      <a:pt x="214630" y="72390"/>
                    </a:lnTo>
                    <a:lnTo>
                      <a:pt x="213360" y="82550"/>
                    </a:lnTo>
                    <a:lnTo>
                      <a:pt x="209550" y="96520"/>
                    </a:lnTo>
                    <a:lnTo>
                      <a:pt x="203200" y="107950"/>
                    </a:lnTo>
                    <a:lnTo>
                      <a:pt x="193040" y="118110"/>
                    </a:lnTo>
                    <a:lnTo>
                      <a:pt x="181610" y="123190"/>
                    </a:lnTo>
                    <a:lnTo>
                      <a:pt x="170180" y="124460"/>
                    </a:lnTo>
                    <a:lnTo>
                      <a:pt x="156210" y="120650"/>
                    </a:lnTo>
                    <a:lnTo>
                      <a:pt x="148590" y="115570"/>
                    </a:lnTo>
                    <a:lnTo>
                      <a:pt x="142240" y="109220"/>
                    </a:lnTo>
                    <a:lnTo>
                      <a:pt x="134620" y="102870"/>
                    </a:lnTo>
                    <a:lnTo>
                      <a:pt x="128270" y="91440"/>
                    </a:lnTo>
                    <a:lnTo>
                      <a:pt x="120650" y="106680"/>
                    </a:lnTo>
                    <a:lnTo>
                      <a:pt x="113030" y="121920"/>
                    </a:lnTo>
                    <a:lnTo>
                      <a:pt x="100330" y="156210"/>
                    </a:lnTo>
                    <a:lnTo>
                      <a:pt x="88900" y="194310"/>
                    </a:lnTo>
                    <a:lnTo>
                      <a:pt x="78740" y="234950"/>
                    </a:lnTo>
                    <a:lnTo>
                      <a:pt x="71120" y="275590"/>
                    </a:lnTo>
                    <a:lnTo>
                      <a:pt x="64770" y="314960"/>
                    </a:lnTo>
                    <a:lnTo>
                      <a:pt x="60960" y="350520"/>
                    </a:lnTo>
                    <a:lnTo>
                      <a:pt x="58420" y="367030"/>
                    </a:lnTo>
                    <a:lnTo>
                      <a:pt x="57150" y="382270"/>
                    </a:lnTo>
                    <a:lnTo>
                      <a:pt x="49530" y="381000"/>
                    </a:lnTo>
                    <a:lnTo>
                      <a:pt x="38100" y="378460"/>
                    </a:lnTo>
                    <a:lnTo>
                      <a:pt x="21590" y="377190"/>
                    </a:lnTo>
                    <a:lnTo>
                      <a:pt x="12700" y="377190"/>
                    </a:lnTo>
                    <a:lnTo>
                      <a:pt x="2540" y="378460"/>
                    </a:lnTo>
                    <a:lnTo>
                      <a:pt x="0" y="346710"/>
                    </a:lnTo>
                    <a:lnTo>
                      <a:pt x="0" y="313690"/>
                    </a:lnTo>
                    <a:lnTo>
                      <a:pt x="2540" y="279400"/>
                    </a:lnTo>
                    <a:lnTo>
                      <a:pt x="5080" y="243840"/>
                    </a:lnTo>
                    <a:lnTo>
                      <a:pt x="10160" y="208280"/>
                    </a:lnTo>
                    <a:lnTo>
                      <a:pt x="19050" y="172720"/>
                    </a:lnTo>
                    <a:lnTo>
                      <a:pt x="26670" y="139700"/>
                    </a:lnTo>
                    <a:lnTo>
                      <a:pt x="38100" y="107950"/>
                    </a:lnTo>
                    <a:lnTo>
                      <a:pt x="49530" y="78740"/>
                    </a:lnTo>
                    <a:lnTo>
                      <a:pt x="63500" y="54610"/>
                    </a:lnTo>
                    <a:lnTo>
                      <a:pt x="80010" y="33020"/>
                    </a:lnTo>
                    <a:lnTo>
                      <a:pt x="88900" y="24130"/>
                    </a:lnTo>
                    <a:lnTo>
                      <a:pt x="97790" y="15240"/>
                    </a:lnTo>
                    <a:lnTo>
                      <a:pt x="106680" y="10160"/>
                    </a:lnTo>
                    <a:lnTo>
                      <a:pt x="116840" y="5080"/>
                    </a:lnTo>
                    <a:lnTo>
                      <a:pt x="127000" y="1270"/>
                    </a:lnTo>
                    <a:lnTo>
                      <a:pt x="137160" y="0"/>
                    </a:lnTo>
                    <a:lnTo>
                      <a:pt x="148590" y="0"/>
                    </a:lnTo>
                    <a:lnTo>
                      <a:pt x="160020" y="2540"/>
                    </a:lnTo>
                    <a:lnTo>
                      <a:pt x="171450" y="63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31" name="Freeform 230"/>
              <p:cNvSpPr/>
              <p:nvPr/>
            </p:nvSpPr>
            <p:spPr>
              <a:xfrm>
                <a:off x="5053711" y="930656"/>
                <a:ext cx="152655" cy="212218"/>
              </a:xfrm>
              <a:custGeom>
                <a:avLst/>
                <a:gdLst/>
                <a:ahLst/>
                <a:cxnLst/>
                <a:rect l="0" t="0" r="0" b="0"/>
                <a:pathLst>
                  <a:path w="152655" h="212218">
                    <a:moveTo>
                      <a:pt x="1016" y="101854"/>
                    </a:moveTo>
                    <a:lnTo>
                      <a:pt x="0" y="96520"/>
                    </a:lnTo>
                    <a:lnTo>
                      <a:pt x="0" y="84074"/>
                    </a:lnTo>
                    <a:lnTo>
                      <a:pt x="3429" y="73533"/>
                    </a:lnTo>
                    <a:lnTo>
                      <a:pt x="5334" y="70612"/>
                    </a:lnTo>
                    <a:lnTo>
                      <a:pt x="8636" y="68199"/>
                    </a:lnTo>
                    <a:lnTo>
                      <a:pt x="7747" y="63881"/>
                    </a:lnTo>
                    <a:lnTo>
                      <a:pt x="7747" y="58674"/>
                    </a:lnTo>
                    <a:lnTo>
                      <a:pt x="10160" y="49022"/>
                    </a:lnTo>
                    <a:lnTo>
                      <a:pt x="14859" y="41275"/>
                    </a:lnTo>
                    <a:lnTo>
                      <a:pt x="18288" y="39878"/>
                    </a:lnTo>
                    <a:lnTo>
                      <a:pt x="20701" y="39370"/>
                    </a:lnTo>
                    <a:lnTo>
                      <a:pt x="23495" y="28829"/>
                    </a:lnTo>
                    <a:lnTo>
                      <a:pt x="29718" y="20193"/>
                    </a:lnTo>
                    <a:lnTo>
                      <a:pt x="36449" y="15367"/>
                    </a:lnTo>
                    <a:lnTo>
                      <a:pt x="39878" y="14478"/>
                    </a:lnTo>
                    <a:lnTo>
                      <a:pt x="41783" y="14986"/>
                    </a:lnTo>
                    <a:lnTo>
                      <a:pt x="44704" y="11557"/>
                    </a:lnTo>
                    <a:lnTo>
                      <a:pt x="48006" y="8255"/>
                    </a:lnTo>
                    <a:lnTo>
                      <a:pt x="58039" y="2921"/>
                    </a:lnTo>
                    <a:lnTo>
                      <a:pt x="68707" y="1016"/>
                    </a:lnTo>
                    <a:lnTo>
                      <a:pt x="72517" y="1524"/>
                    </a:lnTo>
                    <a:lnTo>
                      <a:pt x="75438" y="2921"/>
                    </a:lnTo>
                    <a:lnTo>
                      <a:pt x="78232" y="1524"/>
                    </a:lnTo>
                    <a:lnTo>
                      <a:pt x="82550" y="0"/>
                    </a:lnTo>
                    <a:lnTo>
                      <a:pt x="92202" y="2413"/>
                    </a:lnTo>
                    <a:lnTo>
                      <a:pt x="101727" y="7747"/>
                    </a:lnTo>
                    <a:lnTo>
                      <a:pt x="108458" y="14478"/>
                    </a:lnTo>
                    <a:lnTo>
                      <a:pt x="116713" y="15367"/>
                    </a:lnTo>
                    <a:lnTo>
                      <a:pt x="124841" y="22098"/>
                    </a:lnTo>
                    <a:lnTo>
                      <a:pt x="129667" y="30353"/>
                    </a:lnTo>
                    <a:lnTo>
                      <a:pt x="130048" y="39370"/>
                    </a:lnTo>
                    <a:lnTo>
                      <a:pt x="134874" y="40894"/>
                    </a:lnTo>
                    <a:lnTo>
                      <a:pt x="138303" y="43688"/>
                    </a:lnTo>
                    <a:lnTo>
                      <a:pt x="143510" y="51943"/>
                    </a:lnTo>
                    <a:lnTo>
                      <a:pt x="145923" y="61468"/>
                    </a:lnTo>
                    <a:lnTo>
                      <a:pt x="145034" y="66294"/>
                    </a:lnTo>
                    <a:lnTo>
                      <a:pt x="142621" y="70104"/>
                    </a:lnTo>
                    <a:lnTo>
                      <a:pt x="146431" y="72009"/>
                    </a:lnTo>
                    <a:lnTo>
                      <a:pt x="149352" y="75946"/>
                    </a:lnTo>
                    <a:lnTo>
                      <a:pt x="151638" y="81153"/>
                    </a:lnTo>
                    <a:lnTo>
                      <a:pt x="152654" y="86995"/>
                    </a:lnTo>
                    <a:lnTo>
                      <a:pt x="152146" y="98425"/>
                    </a:lnTo>
                    <a:lnTo>
                      <a:pt x="150241" y="103251"/>
                    </a:lnTo>
                    <a:lnTo>
                      <a:pt x="147320" y="106553"/>
                    </a:lnTo>
                    <a:lnTo>
                      <a:pt x="149352" y="110490"/>
                    </a:lnTo>
                    <a:lnTo>
                      <a:pt x="151257" y="115697"/>
                    </a:lnTo>
                    <a:lnTo>
                      <a:pt x="152146" y="128270"/>
                    </a:lnTo>
                    <a:lnTo>
                      <a:pt x="151257" y="133477"/>
                    </a:lnTo>
                    <a:lnTo>
                      <a:pt x="148844" y="137795"/>
                    </a:lnTo>
                    <a:lnTo>
                      <a:pt x="146431" y="141224"/>
                    </a:lnTo>
                    <a:lnTo>
                      <a:pt x="142621" y="143129"/>
                    </a:lnTo>
                    <a:lnTo>
                      <a:pt x="145034" y="146939"/>
                    </a:lnTo>
                    <a:lnTo>
                      <a:pt x="145415" y="151765"/>
                    </a:lnTo>
                    <a:lnTo>
                      <a:pt x="143002" y="162306"/>
                    </a:lnTo>
                    <a:lnTo>
                      <a:pt x="136779" y="170434"/>
                    </a:lnTo>
                    <a:lnTo>
                      <a:pt x="133477" y="172339"/>
                    </a:lnTo>
                    <a:lnTo>
                      <a:pt x="130556" y="172339"/>
                    </a:lnTo>
                    <a:lnTo>
                      <a:pt x="130556" y="179070"/>
                    </a:lnTo>
                    <a:lnTo>
                      <a:pt x="127762" y="186817"/>
                    </a:lnTo>
                    <a:lnTo>
                      <a:pt x="122428" y="192024"/>
                    </a:lnTo>
                    <a:lnTo>
                      <a:pt x="118618" y="193548"/>
                    </a:lnTo>
                    <a:lnTo>
                      <a:pt x="114300" y="193040"/>
                    </a:lnTo>
                    <a:lnTo>
                      <a:pt x="111887" y="197866"/>
                    </a:lnTo>
                    <a:lnTo>
                      <a:pt x="108458" y="201676"/>
                    </a:lnTo>
                    <a:lnTo>
                      <a:pt x="97917" y="208407"/>
                    </a:lnTo>
                    <a:lnTo>
                      <a:pt x="85979" y="212217"/>
                    </a:lnTo>
                    <a:lnTo>
                      <a:pt x="80137" y="211709"/>
                    </a:lnTo>
                    <a:lnTo>
                      <a:pt x="75438" y="209296"/>
                    </a:lnTo>
                    <a:lnTo>
                      <a:pt x="69596" y="211709"/>
                    </a:lnTo>
                    <a:lnTo>
                      <a:pt x="63881" y="212217"/>
                    </a:lnTo>
                    <a:lnTo>
                      <a:pt x="52324" y="208915"/>
                    </a:lnTo>
                    <a:lnTo>
                      <a:pt x="43180" y="202565"/>
                    </a:lnTo>
                    <a:lnTo>
                      <a:pt x="37465" y="193548"/>
                    </a:lnTo>
                    <a:lnTo>
                      <a:pt x="30226" y="191516"/>
                    </a:lnTo>
                    <a:lnTo>
                      <a:pt x="23495" y="185801"/>
                    </a:lnTo>
                    <a:lnTo>
                      <a:pt x="18796" y="177165"/>
                    </a:lnTo>
                    <a:lnTo>
                      <a:pt x="18796" y="169545"/>
                    </a:lnTo>
                    <a:lnTo>
                      <a:pt x="12065" y="165227"/>
                    </a:lnTo>
                    <a:lnTo>
                      <a:pt x="8128" y="157480"/>
                    </a:lnTo>
                    <a:lnTo>
                      <a:pt x="5842" y="149352"/>
                    </a:lnTo>
                    <a:lnTo>
                      <a:pt x="8128" y="141224"/>
                    </a:lnTo>
                    <a:lnTo>
                      <a:pt x="5334" y="138303"/>
                    </a:lnTo>
                    <a:lnTo>
                      <a:pt x="2921" y="134493"/>
                    </a:lnTo>
                    <a:lnTo>
                      <a:pt x="0" y="123952"/>
                    </a:lnTo>
                    <a:lnTo>
                      <a:pt x="0" y="113792"/>
                    </a:lnTo>
                    <a:lnTo>
                      <a:pt x="1016" y="109474"/>
                    </a:lnTo>
                    <a:lnTo>
                      <a:pt x="3810" y="106553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32" name="Freeform 231"/>
              <p:cNvSpPr/>
              <p:nvPr/>
            </p:nvSpPr>
            <p:spPr>
              <a:xfrm>
                <a:off x="5053330" y="930910"/>
                <a:ext cx="152401" cy="212091"/>
              </a:xfrm>
              <a:custGeom>
                <a:avLst/>
                <a:gdLst/>
                <a:ahLst/>
                <a:cxnLst/>
                <a:rect l="0" t="0" r="0" b="0"/>
                <a:pathLst>
                  <a:path w="152401" h="212091">
                    <a:moveTo>
                      <a:pt x="3810" y="106680"/>
                    </a:moveTo>
                    <a:lnTo>
                      <a:pt x="1270" y="109220"/>
                    </a:lnTo>
                    <a:lnTo>
                      <a:pt x="0" y="113030"/>
                    </a:lnTo>
                    <a:lnTo>
                      <a:pt x="0" y="123190"/>
                    </a:lnTo>
                    <a:lnTo>
                      <a:pt x="2540" y="134620"/>
                    </a:lnTo>
                    <a:lnTo>
                      <a:pt x="5080" y="138430"/>
                    </a:lnTo>
                    <a:lnTo>
                      <a:pt x="7620" y="140970"/>
                    </a:lnTo>
                    <a:lnTo>
                      <a:pt x="6350" y="148590"/>
                    </a:lnTo>
                    <a:lnTo>
                      <a:pt x="7620" y="157480"/>
                    </a:lnTo>
                    <a:lnTo>
                      <a:pt x="12700" y="165100"/>
                    </a:lnTo>
                    <a:lnTo>
                      <a:pt x="19050" y="168910"/>
                    </a:lnTo>
                    <a:lnTo>
                      <a:pt x="19050" y="176530"/>
                    </a:lnTo>
                    <a:lnTo>
                      <a:pt x="24130" y="185420"/>
                    </a:lnTo>
                    <a:lnTo>
                      <a:pt x="30480" y="191770"/>
                    </a:lnTo>
                    <a:lnTo>
                      <a:pt x="38100" y="193040"/>
                    </a:lnTo>
                    <a:lnTo>
                      <a:pt x="43180" y="201930"/>
                    </a:lnTo>
                    <a:lnTo>
                      <a:pt x="52070" y="208280"/>
                    </a:lnTo>
                    <a:lnTo>
                      <a:pt x="63500" y="212090"/>
                    </a:lnTo>
                    <a:lnTo>
                      <a:pt x="69850" y="210820"/>
                    </a:lnTo>
                    <a:lnTo>
                      <a:pt x="74930" y="209550"/>
                    </a:lnTo>
                    <a:lnTo>
                      <a:pt x="80010" y="210820"/>
                    </a:lnTo>
                    <a:lnTo>
                      <a:pt x="86360" y="212090"/>
                    </a:lnTo>
                    <a:lnTo>
                      <a:pt x="97790" y="208280"/>
                    </a:lnTo>
                    <a:lnTo>
                      <a:pt x="107950" y="201930"/>
                    </a:lnTo>
                    <a:lnTo>
                      <a:pt x="111760" y="198120"/>
                    </a:lnTo>
                    <a:lnTo>
                      <a:pt x="114300" y="193040"/>
                    </a:lnTo>
                    <a:lnTo>
                      <a:pt x="118110" y="193040"/>
                    </a:lnTo>
                    <a:lnTo>
                      <a:pt x="121920" y="191770"/>
                    </a:lnTo>
                    <a:lnTo>
                      <a:pt x="128270" y="186690"/>
                    </a:lnTo>
                    <a:lnTo>
                      <a:pt x="130810" y="179070"/>
                    </a:lnTo>
                    <a:lnTo>
                      <a:pt x="130810" y="172720"/>
                    </a:lnTo>
                    <a:lnTo>
                      <a:pt x="133350" y="172720"/>
                    </a:lnTo>
                    <a:lnTo>
                      <a:pt x="137160" y="170180"/>
                    </a:lnTo>
                    <a:lnTo>
                      <a:pt x="143510" y="162560"/>
                    </a:lnTo>
                    <a:lnTo>
                      <a:pt x="146050" y="151130"/>
                    </a:lnTo>
                    <a:lnTo>
                      <a:pt x="144780" y="146050"/>
                    </a:lnTo>
                    <a:lnTo>
                      <a:pt x="142240" y="142240"/>
                    </a:lnTo>
                    <a:lnTo>
                      <a:pt x="146050" y="140970"/>
                    </a:lnTo>
                    <a:lnTo>
                      <a:pt x="148590" y="137160"/>
                    </a:lnTo>
                    <a:lnTo>
                      <a:pt x="151130" y="133350"/>
                    </a:lnTo>
                    <a:lnTo>
                      <a:pt x="152400" y="128270"/>
                    </a:lnTo>
                    <a:lnTo>
                      <a:pt x="151130" y="115570"/>
                    </a:lnTo>
                    <a:lnTo>
                      <a:pt x="149860" y="110490"/>
                    </a:lnTo>
                    <a:lnTo>
                      <a:pt x="147320" y="106680"/>
                    </a:lnTo>
                    <a:lnTo>
                      <a:pt x="149860" y="102870"/>
                    </a:lnTo>
                    <a:lnTo>
                      <a:pt x="152400" y="97790"/>
                    </a:lnTo>
                    <a:lnTo>
                      <a:pt x="152400" y="86360"/>
                    </a:lnTo>
                    <a:lnTo>
                      <a:pt x="151130" y="81280"/>
                    </a:lnTo>
                    <a:lnTo>
                      <a:pt x="149860" y="76200"/>
                    </a:lnTo>
                    <a:lnTo>
                      <a:pt x="146050" y="72390"/>
                    </a:lnTo>
                    <a:lnTo>
                      <a:pt x="142240" y="69850"/>
                    </a:lnTo>
                    <a:lnTo>
                      <a:pt x="144780" y="66040"/>
                    </a:lnTo>
                    <a:lnTo>
                      <a:pt x="146050" y="60960"/>
                    </a:lnTo>
                    <a:lnTo>
                      <a:pt x="143510" y="52070"/>
                    </a:lnTo>
                    <a:lnTo>
                      <a:pt x="138430" y="43180"/>
                    </a:lnTo>
                    <a:lnTo>
                      <a:pt x="134620" y="40640"/>
                    </a:lnTo>
                    <a:lnTo>
                      <a:pt x="129540" y="39370"/>
                    </a:lnTo>
                    <a:lnTo>
                      <a:pt x="129540" y="30480"/>
                    </a:lnTo>
                    <a:lnTo>
                      <a:pt x="124460" y="21590"/>
                    </a:lnTo>
                    <a:lnTo>
                      <a:pt x="116840" y="15240"/>
                    </a:lnTo>
                    <a:lnTo>
                      <a:pt x="107950" y="13970"/>
                    </a:lnTo>
                    <a:lnTo>
                      <a:pt x="101600" y="7620"/>
                    </a:lnTo>
                    <a:lnTo>
                      <a:pt x="92710" y="2540"/>
                    </a:lnTo>
                    <a:lnTo>
                      <a:pt x="82550" y="0"/>
                    </a:lnTo>
                    <a:lnTo>
                      <a:pt x="78740" y="1270"/>
                    </a:lnTo>
                    <a:lnTo>
                      <a:pt x="74930" y="2540"/>
                    </a:lnTo>
                    <a:lnTo>
                      <a:pt x="72390" y="1270"/>
                    </a:lnTo>
                    <a:lnTo>
                      <a:pt x="68580" y="1270"/>
                    </a:lnTo>
                    <a:lnTo>
                      <a:pt x="58420" y="2540"/>
                    </a:lnTo>
                    <a:lnTo>
                      <a:pt x="48260" y="7620"/>
                    </a:lnTo>
                    <a:lnTo>
                      <a:pt x="44450" y="11430"/>
                    </a:lnTo>
                    <a:lnTo>
                      <a:pt x="41910" y="15240"/>
                    </a:lnTo>
                    <a:lnTo>
                      <a:pt x="39370" y="13970"/>
                    </a:lnTo>
                    <a:lnTo>
                      <a:pt x="36830" y="15240"/>
                    </a:lnTo>
                    <a:lnTo>
                      <a:pt x="29210" y="20320"/>
                    </a:lnTo>
                    <a:lnTo>
                      <a:pt x="24130" y="29210"/>
                    </a:lnTo>
                    <a:lnTo>
                      <a:pt x="20320" y="39370"/>
                    </a:lnTo>
                    <a:lnTo>
                      <a:pt x="17780" y="39370"/>
                    </a:lnTo>
                    <a:lnTo>
                      <a:pt x="15240" y="40640"/>
                    </a:lnTo>
                    <a:lnTo>
                      <a:pt x="10160" y="48260"/>
                    </a:lnTo>
                    <a:lnTo>
                      <a:pt x="7620" y="58420"/>
                    </a:lnTo>
                    <a:lnTo>
                      <a:pt x="7620" y="63500"/>
                    </a:lnTo>
                    <a:lnTo>
                      <a:pt x="8890" y="68580"/>
                    </a:lnTo>
                    <a:lnTo>
                      <a:pt x="5080" y="69850"/>
                    </a:lnTo>
                    <a:lnTo>
                      <a:pt x="3810" y="73660"/>
                    </a:lnTo>
                    <a:lnTo>
                      <a:pt x="0" y="83820"/>
                    </a:lnTo>
                    <a:lnTo>
                      <a:pt x="0" y="96520"/>
                    </a:lnTo>
                    <a:lnTo>
                      <a:pt x="1270" y="10160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33" name="Freeform 232"/>
              <p:cNvSpPr/>
              <p:nvPr/>
            </p:nvSpPr>
            <p:spPr>
              <a:xfrm>
                <a:off x="5067173" y="942213"/>
                <a:ext cx="124334" cy="17335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73356">
                    <a:moveTo>
                      <a:pt x="49403" y="171323"/>
                    </a:moveTo>
                    <a:lnTo>
                      <a:pt x="37973" y="166624"/>
                    </a:lnTo>
                    <a:lnTo>
                      <a:pt x="27305" y="158369"/>
                    </a:lnTo>
                    <a:lnTo>
                      <a:pt x="17780" y="147828"/>
                    </a:lnTo>
                    <a:lnTo>
                      <a:pt x="10541" y="134874"/>
                    </a:lnTo>
                    <a:lnTo>
                      <a:pt x="4826" y="120523"/>
                    </a:lnTo>
                    <a:lnTo>
                      <a:pt x="1016" y="104140"/>
                    </a:lnTo>
                    <a:lnTo>
                      <a:pt x="0" y="86868"/>
                    </a:lnTo>
                    <a:lnTo>
                      <a:pt x="1016" y="69088"/>
                    </a:lnTo>
                    <a:lnTo>
                      <a:pt x="4826" y="52832"/>
                    </a:lnTo>
                    <a:lnTo>
                      <a:pt x="10541" y="37973"/>
                    </a:lnTo>
                    <a:lnTo>
                      <a:pt x="17780" y="25400"/>
                    </a:lnTo>
                    <a:lnTo>
                      <a:pt x="27305" y="14859"/>
                    </a:lnTo>
                    <a:lnTo>
                      <a:pt x="37973" y="6731"/>
                    </a:lnTo>
                    <a:lnTo>
                      <a:pt x="49403" y="1397"/>
                    </a:lnTo>
                    <a:lnTo>
                      <a:pt x="62357" y="0"/>
                    </a:lnTo>
                    <a:lnTo>
                      <a:pt x="74930" y="1397"/>
                    </a:lnTo>
                    <a:lnTo>
                      <a:pt x="85979" y="6731"/>
                    </a:lnTo>
                    <a:lnTo>
                      <a:pt x="96901" y="14859"/>
                    </a:lnTo>
                    <a:lnTo>
                      <a:pt x="106045" y="25400"/>
                    </a:lnTo>
                    <a:lnTo>
                      <a:pt x="113792" y="37973"/>
                    </a:lnTo>
                    <a:lnTo>
                      <a:pt x="118999" y="52832"/>
                    </a:lnTo>
                    <a:lnTo>
                      <a:pt x="122936" y="69088"/>
                    </a:lnTo>
                    <a:lnTo>
                      <a:pt x="124333" y="86868"/>
                    </a:lnTo>
                    <a:lnTo>
                      <a:pt x="122936" y="104140"/>
                    </a:lnTo>
                    <a:lnTo>
                      <a:pt x="118999" y="120523"/>
                    </a:lnTo>
                    <a:lnTo>
                      <a:pt x="113792" y="134874"/>
                    </a:lnTo>
                    <a:lnTo>
                      <a:pt x="106045" y="147828"/>
                    </a:lnTo>
                    <a:lnTo>
                      <a:pt x="96901" y="158369"/>
                    </a:lnTo>
                    <a:lnTo>
                      <a:pt x="85979" y="166624"/>
                    </a:lnTo>
                    <a:lnTo>
                      <a:pt x="74930" y="171323"/>
                    </a:lnTo>
                    <a:lnTo>
                      <a:pt x="62357" y="17335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34" name="Freeform 233"/>
              <p:cNvSpPr/>
              <p:nvPr/>
            </p:nvSpPr>
            <p:spPr>
              <a:xfrm>
                <a:off x="5067173" y="942213"/>
                <a:ext cx="124334" cy="17335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73356">
                    <a:moveTo>
                      <a:pt x="49403" y="171323"/>
                    </a:moveTo>
                    <a:lnTo>
                      <a:pt x="37973" y="166624"/>
                    </a:lnTo>
                    <a:lnTo>
                      <a:pt x="27305" y="158369"/>
                    </a:lnTo>
                    <a:lnTo>
                      <a:pt x="17780" y="147828"/>
                    </a:lnTo>
                    <a:lnTo>
                      <a:pt x="10541" y="134874"/>
                    </a:lnTo>
                    <a:lnTo>
                      <a:pt x="4826" y="120523"/>
                    </a:lnTo>
                    <a:lnTo>
                      <a:pt x="1016" y="104140"/>
                    </a:lnTo>
                    <a:lnTo>
                      <a:pt x="0" y="86868"/>
                    </a:lnTo>
                    <a:lnTo>
                      <a:pt x="1016" y="69088"/>
                    </a:lnTo>
                    <a:lnTo>
                      <a:pt x="4826" y="52832"/>
                    </a:lnTo>
                    <a:lnTo>
                      <a:pt x="10541" y="37973"/>
                    </a:lnTo>
                    <a:lnTo>
                      <a:pt x="17780" y="25400"/>
                    </a:lnTo>
                    <a:lnTo>
                      <a:pt x="27305" y="14859"/>
                    </a:lnTo>
                    <a:lnTo>
                      <a:pt x="37973" y="6731"/>
                    </a:lnTo>
                    <a:lnTo>
                      <a:pt x="49403" y="1397"/>
                    </a:lnTo>
                    <a:lnTo>
                      <a:pt x="62357" y="0"/>
                    </a:lnTo>
                    <a:lnTo>
                      <a:pt x="74930" y="1397"/>
                    </a:lnTo>
                    <a:lnTo>
                      <a:pt x="85979" y="6731"/>
                    </a:lnTo>
                    <a:lnTo>
                      <a:pt x="96901" y="14859"/>
                    </a:lnTo>
                    <a:lnTo>
                      <a:pt x="106045" y="25400"/>
                    </a:lnTo>
                    <a:lnTo>
                      <a:pt x="113792" y="37973"/>
                    </a:lnTo>
                    <a:lnTo>
                      <a:pt x="118999" y="52832"/>
                    </a:lnTo>
                    <a:lnTo>
                      <a:pt x="122936" y="69088"/>
                    </a:lnTo>
                    <a:lnTo>
                      <a:pt x="124333" y="86868"/>
                    </a:lnTo>
                    <a:lnTo>
                      <a:pt x="122936" y="104140"/>
                    </a:lnTo>
                    <a:lnTo>
                      <a:pt x="118999" y="120523"/>
                    </a:lnTo>
                    <a:lnTo>
                      <a:pt x="113792" y="134874"/>
                    </a:lnTo>
                    <a:lnTo>
                      <a:pt x="106045" y="147828"/>
                    </a:lnTo>
                    <a:lnTo>
                      <a:pt x="96901" y="158369"/>
                    </a:lnTo>
                    <a:lnTo>
                      <a:pt x="85979" y="166624"/>
                    </a:lnTo>
                    <a:lnTo>
                      <a:pt x="74930" y="171323"/>
                    </a:lnTo>
                    <a:lnTo>
                      <a:pt x="62357" y="173355"/>
                    </a:lnTo>
                    <a:close/>
                  </a:path>
                </a:pathLst>
              </a:custGeom>
              <a:solidFill>
                <a:srgbClr val="F7F7F7"/>
              </a:solidFill>
              <a:ln w="0" cap="flat" cmpd="sng" algn="ctr">
                <a:solidFill>
                  <a:srgbClr val="F7F7F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35" name="Freeform 234"/>
              <p:cNvSpPr/>
              <p:nvPr/>
            </p:nvSpPr>
            <p:spPr>
              <a:xfrm>
                <a:off x="5067173" y="942213"/>
                <a:ext cx="124334" cy="17335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73356">
                    <a:moveTo>
                      <a:pt x="49403" y="171323"/>
                    </a:moveTo>
                    <a:lnTo>
                      <a:pt x="37973" y="166624"/>
                    </a:lnTo>
                    <a:lnTo>
                      <a:pt x="27305" y="158369"/>
                    </a:lnTo>
                    <a:lnTo>
                      <a:pt x="17780" y="147828"/>
                    </a:lnTo>
                    <a:lnTo>
                      <a:pt x="10541" y="134874"/>
                    </a:lnTo>
                    <a:lnTo>
                      <a:pt x="4826" y="120523"/>
                    </a:lnTo>
                    <a:lnTo>
                      <a:pt x="1016" y="104140"/>
                    </a:lnTo>
                    <a:lnTo>
                      <a:pt x="0" y="86868"/>
                    </a:lnTo>
                    <a:lnTo>
                      <a:pt x="1016" y="69088"/>
                    </a:lnTo>
                    <a:lnTo>
                      <a:pt x="4826" y="52832"/>
                    </a:lnTo>
                    <a:lnTo>
                      <a:pt x="10541" y="37973"/>
                    </a:lnTo>
                    <a:lnTo>
                      <a:pt x="17780" y="25400"/>
                    </a:lnTo>
                    <a:lnTo>
                      <a:pt x="27305" y="14859"/>
                    </a:lnTo>
                    <a:lnTo>
                      <a:pt x="37973" y="6731"/>
                    </a:lnTo>
                    <a:lnTo>
                      <a:pt x="49403" y="1397"/>
                    </a:lnTo>
                    <a:lnTo>
                      <a:pt x="62357" y="0"/>
                    </a:lnTo>
                    <a:lnTo>
                      <a:pt x="74930" y="1397"/>
                    </a:lnTo>
                    <a:lnTo>
                      <a:pt x="85979" y="6731"/>
                    </a:lnTo>
                    <a:lnTo>
                      <a:pt x="96901" y="14859"/>
                    </a:lnTo>
                    <a:lnTo>
                      <a:pt x="106045" y="25400"/>
                    </a:lnTo>
                    <a:lnTo>
                      <a:pt x="113792" y="37973"/>
                    </a:lnTo>
                    <a:lnTo>
                      <a:pt x="118999" y="52832"/>
                    </a:lnTo>
                    <a:lnTo>
                      <a:pt x="122936" y="69088"/>
                    </a:lnTo>
                    <a:lnTo>
                      <a:pt x="124333" y="86868"/>
                    </a:lnTo>
                    <a:lnTo>
                      <a:pt x="122936" y="104140"/>
                    </a:lnTo>
                    <a:lnTo>
                      <a:pt x="118999" y="120523"/>
                    </a:lnTo>
                    <a:lnTo>
                      <a:pt x="113792" y="134874"/>
                    </a:lnTo>
                    <a:lnTo>
                      <a:pt x="106045" y="147828"/>
                    </a:lnTo>
                    <a:lnTo>
                      <a:pt x="96901" y="158369"/>
                    </a:lnTo>
                    <a:lnTo>
                      <a:pt x="85979" y="166624"/>
                    </a:lnTo>
                    <a:lnTo>
                      <a:pt x="74930" y="171323"/>
                    </a:lnTo>
                    <a:lnTo>
                      <a:pt x="62357" y="173355"/>
                    </a:lnTo>
                    <a:close/>
                  </a:path>
                </a:pathLst>
              </a:custGeom>
              <a:solidFill>
                <a:srgbClr val="EFEFEF"/>
              </a:solidFill>
              <a:ln w="0" cap="flat" cmpd="sng" algn="ctr">
                <a:solidFill>
                  <a:srgbClr val="EFEFE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36" name="Freeform 235"/>
              <p:cNvSpPr/>
              <p:nvPr/>
            </p:nvSpPr>
            <p:spPr>
              <a:xfrm>
                <a:off x="5067173" y="942213"/>
                <a:ext cx="124334" cy="17335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73356">
                    <a:moveTo>
                      <a:pt x="49403" y="171323"/>
                    </a:moveTo>
                    <a:lnTo>
                      <a:pt x="37973" y="166624"/>
                    </a:lnTo>
                    <a:lnTo>
                      <a:pt x="27305" y="158369"/>
                    </a:lnTo>
                    <a:lnTo>
                      <a:pt x="17780" y="147828"/>
                    </a:lnTo>
                    <a:lnTo>
                      <a:pt x="10541" y="134874"/>
                    </a:lnTo>
                    <a:lnTo>
                      <a:pt x="4826" y="120523"/>
                    </a:lnTo>
                    <a:lnTo>
                      <a:pt x="1016" y="104140"/>
                    </a:lnTo>
                    <a:lnTo>
                      <a:pt x="0" y="86868"/>
                    </a:lnTo>
                    <a:lnTo>
                      <a:pt x="1016" y="69088"/>
                    </a:lnTo>
                    <a:lnTo>
                      <a:pt x="4826" y="52832"/>
                    </a:lnTo>
                    <a:lnTo>
                      <a:pt x="10541" y="37973"/>
                    </a:lnTo>
                    <a:lnTo>
                      <a:pt x="17780" y="25400"/>
                    </a:lnTo>
                    <a:lnTo>
                      <a:pt x="27305" y="14859"/>
                    </a:lnTo>
                    <a:lnTo>
                      <a:pt x="37973" y="6731"/>
                    </a:lnTo>
                    <a:lnTo>
                      <a:pt x="49403" y="1397"/>
                    </a:lnTo>
                    <a:lnTo>
                      <a:pt x="62357" y="0"/>
                    </a:lnTo>
                    <a:lnTo>
                      <a:pt x="74930" y="1397"/>
                    </a:lnTo>
                    <a:lnTo>
                      <a:pt x="85979" y="6731"/>
                    </a:lnTo>
                    <a:lnTo>
                      <a:pt x="96901" y="14859"/>
                    </a:lnTo>
                    <a:lnTo>
                      <a:pt x="106045" y="25400"/>
                    </a:lnTo>
                    <a:lnTo>
                      <a:pt x="113792" y="37973"/>
                    </a:lnTo>
                    <a:lnTo>
                      <a:pt x="118999" y="52832"/>
                    </a:lnTo>
                    <a:lnTo>
                      <a:pt x="122936" y="69088"/>
                    </a:lnTo>
                    <a:lnTo>
                      <a:pt x="124333" y="86868"/>
                    </a:lnTo>
                    <a:lnTo>
                      <a:pt x="122936" y="104140"/>
                    </a:lnTo>
                    <a:lnTo>
                      <a:pt x="118999" y="120523"/>
                    </a:lnTo>
                    <a:lnTo>
                      <a:pt x="113792" y="134874"/>
                    </a:lnTo>
                    <a:lnTo>
                      <a:pt x="106045" y="147828"/>
                    </a:lnTo>
                    <a:lnTo>
                      <a:pt x="96901" y="158369"/>
                    </a:lnTo>
                    <a:lnTo>
                      <a:pt x="85979" y="166624"/>
                    </a:lnTo>
                    <a:lnTo>
                      <a:pt x="74930" y="171323"/>
                    </a:lnTo>
                    <a:lnTo>
                      <a:pt x="62357" y="173355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37" name="Freeform 236"/>
              <p:cNvSpPr/>
              <p:nvPr/>
            </p:nvSpPr>
            <p:spPr>
              <a:xfrm>
                <a:off x="5067173" y="952754"/>
                <a:ext cx="124334" cy="162307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62307">
                    <a:moveTo>
                      <a:pt x="49403" y="160782"/>
                    </a:moveTo>
                    <a:lnTo>
                      <a:pt x="37973" y="155575"/>
                    </a:lnTo>
                    <a:lnTo>
                      <a:pt x="27305" y="147447"/>
                    </a:lnTo>
                    <a:lnTo>
                      <a:pt x="17780" y="136779"/>
                    </a:lnTo>
                    <a:lnTo>
                      <a:pt x="10541" y="124333"/>
                    </a:lnTo>
                    <a:lnTo>
                      <a:pt x="4826" y="109474"/>
                    </a:lnTo>
                    <a:lnTo>
                      <a:pt x="1016" y="93599"/>
                    </a:lnTo>
                    <a:lnTo>
                      <a:pt x="0" y="76327"/>
                    </a:lnTo>
                    <a:lnTo>
                      <a:pt x="1397" y="56134"/>
                    </a:lnTo>
                    <a:lnTo>
                      <a:pt x="5715" y="37973"/>
                    </a:lnTo>
                    <a:lnTo>
                      <a:pt x="12954" y="22098"/>
                    </a:lnTo>
                    <a:lnTo>
                      <a:pt x="22606" y="9144"/>
                    </a:lnTo>
                    <a:lnTo>
                      <a:pt x="26924" y="4318"/>
                    </a:lnTo>
                    <a:lnTo>
                      <a:pt x="35941" y="2413"/>
                    </a:lnTo>
                    <a:lnTo>
                      <a:pt x="48895" y="0"/>
                    </a:lnTo>
                    <a:lnTo>
                      <a:pt x="62865" y="0"/>
                    </a:lnTo>
                    <a:lnTo>
                      <a:pt x="76327" y="0"/>
                    </a:lnTo>
                    <a:lnTo>
                      <a:pt x="89789" y="2413"/>
                    </a:lnTo>
                    <a:lnTo>
                      <a:pt x="96520" y="3937"/>
                    </a:lnTo>
                    <a:lnTo>
                      <a:pt x="96901" y="3937"/>
                    </a:lnTo>
                    <a:lnTo>
                      <a:pt x="107950" y="17780"/>
                    </a:lnTo>
                    <a:lnTo>
                      <a:pt x="116586" y="35052"/>
                    </a:lnTo>
                    <a:lnTo>
                      <a:pt x="122428" y="53848"/>
                    </a:lnTo>
                    <a:lnTo>
                      <a:pt x="124333" y="76327"/>
                    </a:lnTo>
                    <a:lnTo>
                      <a:pt x="122936" y="93599"/>
                    </a:lnTo>
                    <a:lnTo>
                      <a:pt x="118999" y="109474"/>
                    </a:lnTo>
                    <a:lnTo>
                      <a:pt x="113792" y="124333"/>
                    </a:lnTo>
                    <a:lnTo>
                      <a:pt x="106045" y="136779"/>
                    </a:lnTo>
                    <a:lnTo>
                      <a:pt x="96901" y="147447"/>
                    </a:lnTo>
                    <a:lnTo>
                      <a:pt x="85979" y="155575"/>
                    </a:lnTo>
                    <a:lnTo>
                      <a:pt x="74930" y="160782"/>
                    </a:lnTo>
                    <a:lnTo>
                      <a:pt x="62357" y="162306"/>
                    </a:lnTo>
                    <a:close/>
                  </a:path>
                </a:pathLst>
              </a:custGeom>
              <a:solidFill>
                <a:srgbClr val="DFDFDF"/>
              </a:solidFill>
              <a:ln w="0" cap="flat" cmpd="sng" algn="ctr">
                <a:solidFill>
                  <a:srgbClr val="DFDFD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38" name="Freeform 237"/>
              <p:cNvSpPr/>
              <p:nvPr/>
            </p:nvSpPr>
            <p:spPr>
              <a:xfrm>
                <a:off x="5067173" y="963803"/>
                <a:ext cx="124334" cy="15176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51766">
                    <a:moveTo>
                      <a:pt x="49403" y="149733"/>
                    </a:moveTo>
                    <a:lnTo>
                      <a:pt x="37973" y="145034"/>
                    </a:lnTo>
                    <a:lnTo>
                      <a:pt x="27305" y="136779"/>
                    </a:lnTo>
                    <a:lnTo>
                      <a:pt x="17780" y="126238"/>
                    </a:lnTo>
                    <a:lnTo>
                      <a:pt x="10541" y="113284"/>
                    </a:lnTo>
                    <a:lnTo>
                      <a:pt x="4826" y="98933"/>
                    </a:lnTo>
                    <a:lnTo>
                      <a:pt x="1016" y="82550"/>
                    </a:lnTo>
                    <a:lnTo>
                      <a:pt x="0" y="65278"/>
                    </a:lnTo>
                    <a:lnTo>
                      <a:pt x="508" y="51816"/>
                    </a:lnTo>
                    <a:lnTo>
                      <a:pt x="2413" y="39370"/>
                    </a:lnTo>
                    <a:lnTo>
                      <a:pt x="5715" y="27432"/>
                    </a:lnTo>
                    <a:lnTo>
                      <a:pt x="10541" y="16383"/>
                    </a:lnTo>
                    <a:lnTo>
                      <a:pt x="13462" y="10160"/>
                    </a:lnTo>
                    <a:lnTo>
                      <a:pt x="14859" y="9652"/>
                    </a:lnTo>
                    <a:lnTo>
                      <a:pt x="37973" y="2921"/>
                    </a:lnTo>
                    <a:lnTo>
                      <a:pt x="62865" y="0"/>
                    </a:lnTo>
                    <a:lnTo>
                      <a:pt x="81153" y="1016"/>
                    </a:lnTo>
                    <a:lnTo>
                      <a:pt x="99314" y="5334"/>
                    </a:lnTo>
                    <a:lnTo>
                      <a:pt x="109855" y="9144"/>
                    </a:lnTo>
                    <a:lnTo>
                      <a:pt x="110363" y="9652"/>
                    </a:lnTo>
                    <a:lnTo>
                      <a:pt x="116205" y="21590"/>
                    </a:lnTo>
                    <a:lnTo>
                      <a:pt x="120904" y="35052"/>
                    </a:lnTo>
                    <a:lnTo>
                      <a:pt x="123317" y="49911"/>
                    </a:lnTo>
                    <a:lnTo>
                      <a:pt x="124333" y="65278"/>
                    </a:lnTo>
                    <a:lnTo>
                      <a:pt x="122936" y="82550"/>
                    </a:lnTo>
                    <a:lnTo>
                      <a:pt x="118999" y="98933"/>
                    </a:lnTo>
                    <a:lnTo>
                      <a:pt x="113792" y="113284"/>
                    </a:lnTo>
                    <a:lnTo>
                      <a:pt x="106045" y="126238"/>
                    </a:lnTo>
                    <a:lnTo>
                      <a:pt x="96901" y="136779"/>
                    </a:lnTo>
                    <a:lnTo>
                      <a:pt x="85979" y="145034"/>
                    </a:lnTo>
                    <a:lnTo>
                      <a:pt x="74930" y="149733"/>
                    </a:lnTo>
                    <a:lnTo>
                      <a:pt x="62357" y="151765"/>
                    </a:lnTo>
                    <a:close/>
                  </a:path>
                </a:pathLst>
              </a:custGeom>
              <a:solidFill>
                <a:srgbClr val="D7D7D7"/>
              </a:solidFill>
              <a:ln w="0" cap="flat" cmpd="sng" algn="ctr">
                <a:solidFill>
                  <a:srgbClr val="D7D7D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39" name="Freeform 238"/>
              <p:cNvSpPr/>
              <p:nvPr/>
            </p:nvSpPr>
            <p:spPr>
              <a:xfrm>
                <a:off x="5067173" y="975360"/>
                <a:ext cx="124334" cy="140209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40209">
                    <a:moveTo>
                      <a:pt x="49403" y="138684"/>
                    </a:moveTo>
                    <a:lnTo>
                      <a:pt x="37973" y="133477"/>
                    </a:lnTo>
                    <a:lnTo>
                      <a:pt x="27305" y="125222"/>
                    </a:lnTo>
                    <a:lnTo>
                      <a:pt x="17780" y="114681"/>
                    </a:lnTo>
                    <a:lnTo>
                      <a:pt x="10541" y="102235"/>
                    </a:lnTo>
                    <a:lnTo>
                      <a:pt x="4826" y="87376"/>
                    </a:lnTo>
                    <a:lnTo>
                      <a:pt x="1016" y="70993"/>
                    </a:lnTo>
                    <a:lnTo>
                      <a:pt x="0" y="53213"/>
                    </a:lnTo>
                    <a:lnTo>
                      <a:pt x="1016" y="35941"/>
                    </a:lnTo>
                    <a:lnTo>
                      <a:pt x="4826" y="19685"/>
                    </a:lnTo>
                    <a:lnTo>
                      <a:pt x="6223" y="15367"/>
                    </a:lnTo>
                    <a:lnTo>
                      <a:pt x="8636" y="13970"/>
                    </a:lnTo>
                    <a:lnTo>
                      <a:pt x="21082" y="8128"/>
                    </a:lnTo>
                    <a:lnTo>
                      <a:pt x="34544" y="3810"/>
                    </a:lnTo>
                    <a:lnTo>
                      <a:pt x="48514" y="508"/>
                    </a:lnTo>
                    <a:lnTo>
                      <a:pt x="62865" y="0"/>
                    </a:lnTo>
                    <a:lnTo>
                      <a:pt x="76835" y="508"/>
                    </a:lnTo>
                    <a:lnTo>
                      <a:pt x="90678" y="3810"/>
                    </a:lnTo>
                    <a:lnTo>
                      <a:pt x="103632" y="8128"/>
                    </a:lnTo>
                    <a:lnTo>
                      <a:pt x="116586" y="13970"/>
                    </a:lnTo>
                    <a:lnTo>
                      <a:pt x="117602" y="14351"/>
                    </a:lnTo>
                    <a:lnTo>
                      <a:pt x="118999" y="19685"/>
                    </a:lnTo>
                    <a:lnTo>
                      <a:pt x="122936" y="35941"/>
                    </a:lnTo>
                    <a:lnTo>
                      <a:pt x="124333" y="53213"/>
                    </a:lnTo>
                    <a:lnTo>
                      <a:pt x="122936" y="70993"/>
                    </a:lnTo>
                    <a:lnTo>
                      <a:pt x="118999" y="87376"/>
                    </a:lnTo>
                    <a:lnTo>
                      <a:pt x="113792" y="102235"/>
                    </a:lnTo>
                    <a:lnTo>
                      <a:pt x="106045" y="114681"/>
                    </a:lnTo>
                    <a:lnTo>
                      <a:pt x="96901" y="125222"/>
                    </a:lnTo>
                    <a:lnTo>
                      <a:pt x="85979" y="133477"/>
                    </a:lnTo>
                    <a:lnTo>
                      <a:pt x="74930" y="138684"/>
                    </a:lnTo>
                    <a:lnTo>
                      <a:pt x="62357" y="140208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40" name="Freeform 239"/>
              <p:cNvSpPr/>
              <p:nvPr/>
            </p:nvSpPr>
            <p:spPr>
              <a:xfrm>
                <a:off x="5067173" y="986917"/>
                <a:ext cx="124334" cy="128652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28652">
                    <a:moveTo>
                      <a:pt x="49403" y="126238"/>
                    </a:moveTo>
                    <a:lnTo>
                      <a:pt x="37973" y="121412"/>
                    </a:lnTo>
                    <a:lnTo>
                      <a:pt x="27305" y="113665"/>
                    </a:lnTo>
                    <a:lnTo>
                      <a:pt x="17780" y="103124"/>
                    </a:lnTo>
                    <a:lnTo>
                      <a:pt x="10541" y="89662"/>
                    </a:lnTo>
                    <a:lnTo>
                      <a:pt x="4826" y="75819"/>
                    </a:lnTo>
                    <a:lnTo>
                      <a:pt x="1016" y="59436"/>
                    </a:lnTo>
                    <a:lnTo>
                      <a:pt x="0" y="41656"/>
                    </a:lnTo>
                    <a:lnTo>
                      <a:pt x="1016" y="24384"/>
                    </a:lnTo>
                    <a:lnTo>
                      <a:pt x="1905" y="20574"/>
                    </a:lnTo>
                    <a:lnTo>
                      <a:pt x="5334" y="17653"/>
                    </a:lnTo>
                    <a:lnTo>
                      <a:pt x="18669" y="10033"/>
                    </a:lnTo>
                    <a:lnTo>
                      <a:pt x="32639" y="4318"/>
                    </a:lnTo>
                    <a:lnTo>
                      <a:pt x="47498" y="1397"/>
                    </a:lnTo>
                    <a:lnTo>
                      <a:pt x="62865" y="0"/>
                    </a:lnTo>
                    <a:lnTo>
                      <a:pt x="78232" y="1397"/>
                    </a:lnTo>
                    <a:lnTo>
                      <a:pt x="92583" y="4318"/>
                    </a:lnTo>
                    <a:lnTo>
                      <a:pt x="106553" y="10033"/>
                    </a:lnTo>
                    <a:lnTo>
                      <a:pt x="119507" y="17653"/>
                    </a:lnTo>
                    <a:lnTo>
                      <a:pt x="122428" y="19177"/>
                    </a:lnTo>
                    <a:lnTo>
                      <a:pt x="122936" y="24384"/>
                    </a:lnTo>
                    <a:lnTo>
                      <a:pt x="124333" y="41656"/>
                    </a:lnTo>
                    <a:lnTo>
                      <a:pt x="122936" y="59436"/>
                    </a:lnTo>
                    <a:lnTo>
                      <a:pt x="118999" y="75819"/>
                    </a:lnTo>
                    <a:lnTo>
                      <a:pt x="113792" y="89662"/>
                    </a:lnTo>
                    <a:lnTo>
                      <a:pt x="106045" y="103124"/>
                    </a:lnTo>
                    <a:lnTo>
                      <a:pt x="96901" y="113665"/>
                    </a:lnTo>
                    <a:lnTo>
                      <a:pt x="85979" y="121412"/>
                    </a:lnTo>
                    <a:lnTo>
                      <a:pt x="74930" y="126238"/>
                    </a:lnTo>
                    <a:lnTo>
                      <a:pt x="62357" y="128651"/>
                    </a:lnTo>
                    <a:close/>
                  </a:path>
                </a:pathLst>
              </a:custGeom>
              <a:solidFill>
                <a:srgbClr val="C7C7C7"/>
              </a:solidFill>
              <a:ln w="0" cap="flat" cmpd="sng" algn="ctr">
                <a:solidFill>
                  <a:srgbClr val="C7C7C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41" name="Freeform 240"/>
              <p:cNvSpPr/>
              <p:nvPr/>
            </p:nvSpPr>
            <p:spPr>
              <a:xfrm>
                <a:off x="5067173" y="998855"/>
                <a:ext cx="124334" cy="116714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16714">
                    <a:moveTo>
                      <a:pt x="49403" y="114681"/>
                    </a:moveTo>
                    <a:lnTo>
                      <a:pt x="37973" y="109474"/>
                    </a:lnTo>
                    <a:lnTo>
                      <a:pt x="27305" y="101727"/>
                    </a:lnTo>
                    <a:lnTo>
                      <a:pt x="17780" y="91186"/>
                    </a:lnTo>
                    <a:lnTo>
                      <a:pt x="10541" y="78232"/>
                    </a:lnTo>
                    <a:lnTo>
                      <a:pt x="4826" y="63881"/>
                    </a:lnTo>
                    <a:lnTo>
                      <a:pt x="1016" y="47498"/>
                    </a:lnTo>
                    <a:lnTo>
                      <a:pt x="0" y="29718"/>
                    </a:lnTo>
                    <a:lnTo>
                      <a:pt x="0" y="25019"/>
                    </a:lnTo>
                    <a:lnTo>
                      <a:pt x="4826" y="21082"/>
                    </a:lnTo>
                    <a:lnTo>
                      <a:pt x="17780" y="12065"/>
                    </a:lnTo>
                    <a:lnTo>
                      <a:pt x="31623" y="5334"/>
                    </a:lnTo>
                    <a:lnTo>
                      <a:pt x="46990" y="1016"/>
                    </a:lnTo>
                    <a:lnTo>
                      <a:pt x="62865" y="0"/>
                    </a:lnTo>
                    <a:lnTo>
                      <a:pt x="78740" y="1016"/>
                    </a:lnTo>
                    <a:lnTo>
                      <a:pt x="94107" y="5334"/>
                    </a:lnTo>
                    <a:lnTo>
                      <a:pt x="107950" y="12065"/>
                    </a:lnTo>
                    <a:lnTo>
                      <a:pt x="120904" y="21082"/>
                    </a:lnTo>
                    <a:lnTo>
                      <a:pt x="123825" y="24003"/>
                    </a:lnTo>
                    <a:lnTo>
                      <a:pt x="124333" y="29718"/>
                    </a:lnTo>
                    <a:lnTo>
                      <a:pt x="122936" y="47498"/>
                    </a:lnTo>
                    <a:lnTo>
                      <a:pt x="118999" y="63881"/>
                    </a:lnTo>
                    <a:lnTo>
                      <a:pt x="113792" y="78232"/>
                    </a:lnTo>
                    <a:lnTo>
                      <a:pt x="106045" y="91186"/>
                    </a:lnTo>
                    <a:lnTo>
                      <a:pt x="96901" y="101727"/>
                    </a:lnTo>
                    <a:lnTo>
                      <a:pt x="85979" y="109474"/>
                    </a:lnTo>
                    <a:lnTo>
                      <a:pt x="74930" y="114681"/>
                    </a:lnTo>
                    <a:lnTo>
                      <a:pt x="62357" y="116713"/>
                    </a:lnTo>
                    <a:close/>
                  </a:path>
                </a:pathLst>
              </a:custGeom>
              <a:solidFill>
                <a:srgbClr val="BFBFBF"/>
              </a:solidFill>
              <a:ln w="0" cap="flat" cmpd="sng" algn="ctr">
                <a:solidFill>
                  <a:srgbClr val="BFBFB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42" name="Freeform 241"/>
              <p:cNvSpPr/>
              <p:nvPr/>
            </p:nvSpPr>
            <p:spPr>
              <a:xfrm>
                <a:off x="5068189" y="1009904"/>
                <a:ext cx="123318" cy="105157"/>
              </a:xfrm>
              <a:custGeom>
                <a:avLst/>
                <a:gdLst/>
                <a:ahLst/>
                <a:cxnLst/>
                <a:rect l="0" t="0" r="0" b="0"/>
                <a:pathLst>
                  <a:path w="123318" h="105157">
                    <a:moveTo>
                      <a:pt x="50292" y="103632"/>
                    </a:moveTo>
                    <a:lnTo>
                      <a:pt x="39751" y="99822"/>
                    </a:lnTo>
                    <a:lnTo>
                      <a:pt x="30607" y="93091"/>
                    </a:lnTo>
                    <a:lnTo>
                      <a:pt x="21590" y="85471"/>
                    </a:lnTo>
                    <a:lnTo>
                      <a:pt x="14351" y="74930"/>
                    </a:lnTo>
                    <a:lnTo>
                      <a:pt x="7620" y="63373"/>
                    </a:lnTo>
                    <a:lnTo>
                      <a:pt x="2794" y="49911"/>
                    </a:lnTo>
                    <a:lnTo>
                      <a:pt x="381" y="35560"/>
                    </a:lnTo>
                    <a:lnTo>
                      <a:pt x="0" y="29718"/>
                    </a:lnTo>
                    <a:lnTo>
                      <a:pt x="0" y="29337"/>
                    </a:lnTo>
                    <a:lnTo>
                      <a:pt x="12446" y="16764"/>
                    </a:lnTo>
                    <a:lnTo>
                      <a:pt x="27813" y="7747"/>
                    </a:lnTo>
                    <a:lnTo>
                      <a:pt x="44069" y="1397"/>
                    </a:lnTo>
                    <a:lnTo>
                      <a:pt x="62357" y="0"/>
                    </a:lnTo>
                    <a:lnTo>
                      <a:pt x="77724" y="1397"/>
                    </a:lnTo>
                    <a:lnTo>
                      <a:pt x="92583" y="5715"/>
                    </a:lnTo>
                    <a:lnTo>
                      <a:pt x="106553" y="13462"/>
                    </a:lnTo>
                    <a:lnTo>
                      <a:pt x="118491" y="23495"/>
                    </a:lnTo>
                    <a:lnTo>
                      <a:pt x="123317" y="28321"/>
                    </a:lnTo>
                    <a:lnTo>
                      <a:pt x="122301" y="35560"/>
                    </a:lnTo>
                    <a:lnTo>
                      <a:pt x="118999" y="49911"/>
                    </a:lnTo>
                    <a:lnTo>
                      <a:pt x="114681" y="63373"/>
                    </a:lnTo>
                    <a:lnTo>
                      <a:pt x="108458" y="74930"/>
                    </a:lnTo>
                    <a:lnTo>
                      <a:pt x="101219" y="85471"/>
                    </a:lnTo>
                    <a:lnTo>
                      <a:pt x="92075" y="93091"/>
                    </a:lnTo>
                    <a:lnTo>
                      <a:pt x="82931" y="99822"/>
                    </a:lnTo>
                    <a:lnTo>
                      <a:pt x="72390" y="103632"/>
                    </a:lnTo>
                    <a:lnTo>
                      <a:pt x="61849" y="105156"/>
                    </a:lnTo>
                    <a:close/>
                  </a:path>
                </a:pathLst>
              </a:custGeom>
              <a:solidFill>
                <a:srgbClr val="B7B7B7"/>
              </a:solidFill>
              <a:ln w="0" cap="flat" cmpd="sng" algn="ctr">
                <a:solidFill>
                  <a:srgbClr val="B7B7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43" name="Freeform 242"/>
              <p:cNvSpPr/>
              <p:nvPr/>
            </p:nvSpPr>
            <p:spPr>
              <a:xfrm>
                <a:off x="5070094" y="1021461"/>
                <a:ext cx="119000" cy="93092"/>
              </a:xfrm>
              <a:custGeom>
                <a:avLst/>
                <a:gdLst/>
                <a:ahLst/>
                <a:cxnLst/>
                <a:rect l="0" t="0" r="0" b="0"/>
                <a:pathLst>
                  <a:path w="119000" h="93092">
                    <a:moveTo>
                      <a:pt x="49911" y="92583"/>
                    </a:moveTo>
                    <a:lnTo>
                      <a:pt x="40767" y="89789"/>
                    </a:lnTo>
                    <a:lnTo>
                      <a:pt x="32131" y="84963"/>
                    </a:lnTo>
                    <a:lnTo>
                      <a:pt x="24384" y="78740"/>
                    </a:lnTo>
                    <a:lnTo>
                      <a:pt x="17272" y="70993"/>
                    </a:lnTo>
                    <a:lnTo>
                      <a:pt x="11049" y="62357"/>
                    </a:lnTo>
                    <a:lnTo>
                      <a:pt x="5715" y="51816"/>
                    </a:lnTo>
                    <a:lnTo>
                      <a:pt x="1905" y="40259"/>
                    </a:lnTo>
                    <a:lnTo>
                      <a:pt x="0" y="34544"/>
                    </a:lnTo>
                    <a:lnTo>
                      <a:pt x="2794" y="30734"/>
                    </a:lnTo>
                    <a:lnTo>
                      <a:pt x="13843" y="17780"/>
                    </a:lnTo>
                    <a:lnTo>
                      <a:pt x="27813" y="7620"/>
                    </a:lnTo>
                    <a:lnTo>
                      <a:pt x="43688" y="1397"/>
                    </a:lnTo>
                    <a:lnTo>
                      <a:pt x="59944" y="0"/>
                    </a:lnTo>
                    <a:lnTo>
                      <a:pt x="76708" y="1397"/>
                    </a:lnTo>
                    <a:lnTo>
                      <a:pt x="92583" y="7620"/>
                    </a:lnTo>
                    <a:lnTo>
                      <a:pt x="106045" y="17780"/>
                    </a:lnTo>
                    <a:lnTo>
                      <a:pt x="117602" y="30734"/>
                    </a:lnTo>
                    <a:lnTo>
                      <a:pt x="118999" y="33147"/>
                    </a:lnTo>
                    <a:lnTo>
                      <a:pt x="116586" y="40259"/>
                    </a:lnTo>
                    <a:lnTo>
                      <a:pt x="112776" y="51816"/>
                    </a:lnTo>
                    <a:lnTo>
                      <a:pt x="107442" y="62357"/>
                    </a:lnTo>
                    <a:lnTo>
                      <a:pt x="100711" y="70993"/>
                    </a:lnTo>
                    <a:lnTo>
                      <a:pt x="93980" y="78740"/>
                    </a:lnTo>
                    <a:lnTo>
                      <a:pt x="86360" y="84963"/>
                    </a:lnTo>
                    <a:lnTo>
                      <a:pt x="77724" y="89789"/>
                    </a:lnTo>
                    <a:lnTo>
                      <a:pt x="68580" y="92583"/>
                    </a:lnTo>
                    <a:lnTo>
                      <a:pt x="59436" y="93091"/>
                    </a:lnTo>
                    <a:close/>
                  </a:path>
                </a:pathLst>
              </a:custGeom>
              <a:solidFill>
                <a:srgbClr val="AFAFAF"/>
              </a:solidFill>
              <a:ln w="0" cap="flat" cmpd="sng" algn="ctr">
                <a:solidFill>
                  <a:srgbClr val="AFAFA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44" name="Freeform 243"/>
              <p:cNvSpPr/>
              <p:nvPr/>
            </p:nvSpPr>
            <p:spPr>
              <a:xfrm>
                <a:off x="5075301" y="1032891"/>
                <a:ext cx="108459" cy="82170"/>
              </a:xfrm>
              <a:custGeom>
                <a:avLst/>
                <a:gdLst/>
                <a:ahLst/>
                <a:cxnLst/>
                <a:rect l="0" t="0" r="0" b="0"/>
                <a:pathLst>
                  <a:path w="108459" h="82170">
                    <a:moveTo>
                      <a:pt x="38481" y="79248"/>
                    </a:moveTo>
                    <a:lnTo>
                      <a:pt x="24511" y="71628"/>
                    </a:lnTo>
                    <a:lnTo>
                      <a:pt x="12065" y="59563"/>
                    </a:lnTo>
                    <a:lnTo>
                      <a:pt x="2413" y="43688"/>
                    </a:lnTo>
                    <a:lnTo>
                      <a:pt x="0" y="38989"/>
                    </a:lnTo>
                    <a:lnTo>
                      <a:pt x="1905" y="35052"/>
                    </a:lnTo>
                    <a:lnTo>
                      <a:pt x="10160" y="21209"/>
                    </a:lnTo>
                    <a:lnTo>
                      <a:pt x="23114" y="9652"/>
                    </a:lnTo>
                    <a:lnTo>
                      <a:pt x="38481" y="2032"/>
                    </a:lnTo>
                    <a:lnTo>
                      <a:pt x="54737" y="0"/>
                    </a:lnTo>
                    <a:lnTo>
                      <a:pt x="71501" y="2032"/>
                    </a:lnTo>
                    <a:lnTo>
                      <a:pt x="86487" y="9652"/>
                    </a:lnTo>
                    <a:lnTo>
                      <a:pt x="98933" y="21209"/>
                    </a:lnTo>
                    <a:lnTo>
                      <a:pt x="108077" y="35052"/>
                    </a:lnTo>
                    <a:lnTo>
                      <a:pt x="108458" y="37465"/>
                    </a:lnTo>
                    <a:lnTo>
                      <a:pt x="105664" y="43688"/>
                    </a:lnTo>
                    <a:lnTo>
                      <a:pt x="95504" y="59563"/>
                    </a:lnTo>
                    <a:lnTo>
                      <a:pt x="83566" y="71628"/>
                    </a:lnTo>
                    <a:lnTo>
                      <a:pt x="70104" y="79248"/>
                    </a:lnTo>
                    <a:lnTo>
                      <a:pt x="54229" y="82169"/>
                    </a:lnTo>
                    <a:close/>
                  </a:path>
                </a:pathLst>
              </a:custGeom>
              <a:solidFill>
                <a:srgbClr val="A7A7A7"/>
              </a:solidFill>
              <a:ln w="0" cap="flat" cmpd="sng" algn="ctr">
                <a:solidFill>
                  <a:srgbClr val="A7A7A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45" name="Freeform 244"/>
              <p:cNvSpPr/>
              <p:nvPr/>
            </p:nvSpPr>
            <p:spPr>
              <a:xfrm>
                <a:off x="5083937" y="1044448"/>
                <a:ext cx="91187" cy="70613"/>
              </a:xfrm>
              <a:custGeom>
                <a:avLst/>
                <a:gdLst/>
                <a:ahLst/>
                <a:cxnLst/>
                <a:rect l="0" t="0" r="0" b="0"/>
                <a:pathLst>
                  <a:path w="91187" h="70613">
                    <a:moveTo>
                      <a:pt x="32639" y="68707"/>
                    </a:moveTo>
                    <a:lnTo>
                      <a:pt x="20701" y="63881"/>
                    </a:lnTo>
                    <a:lnTo>
                      <a:pt x="10160" y="55753"/>
                    </a:lnTo>
                    <a:lnTo>
                      <a:pt x="1016" y="45085"/>
                    </a:lnTo>
                    <a:lnTo>
                      <a:pt x="0" y="43688"/>
                    </a:lnTo>
                    <a:lnTo>
                      <a:pt x="508" y="36957"/>
                    </a:lnTo>
                    <a:lnTo>
                      <a:pt x="2413" y="28829"/>
                    </a:lnTo>
                    <a:lnTo>
                      <a:pt x="6223" y="22098"/>
                    </a:lnTo>
                    <a:lnTo>
                      <a:pt x="11049" y="15875"/>
                    </a:lnTo>
                    <a:lnTo>
                      <a:pt x="16891" y="10160"/>
                    </a:lnTo>
                    <a:lnTo>
                      <a:pt x="23114" y="5842"/>
                    </a:lnTo>
                    <a:lnTo>
                      <a:pt x="30226" y="2413"/>
                    </a:lnTo>
                    <a:lnTo>
                      <a:pt x="37973" y="508"/>
                    </a:lnTo>
                    <a:lnTo>
                      <a:pt x="46101" y="0"/>
                    </a:lnTo>
                    <a:lnTo>
                      <a:pt x="53848" y="508"/>
                    </a:lnTo>
                    <a:lnTo>
                      <a:pt x="61468" y="2413"/>
                    </a:lnTo>
                    <a:lnTo>
                      <a:pt x="68199" y="5842"/>
                    </a:lnTo>
                    <a:lnTo>
                      <a:pt x="74930" y="10160"/>
                    </a:lnTo>
                    <a:lnTo>
                      <a:pt x="80645" y="15875"/>
                    </a:lnTo>
                    <a:lnTo>
                      <a:pt x="84963" y="22098"/>
                    </a:lnTo>
                    <a:lnTo>
                      <a:pt x="88773" y="28829"/>
                    </a:lnTo>
                    <a:lnTo>
                      <a:pt x="90805" y="36957"/>
                    </a:lnTo>
                    <a:lnTo>
                      <a:pt x="91186" y="41783"/>
                    </a:lnTo>
                    <a:lnTo>
                      <a:pt x="89281" y="45085"/>
                    </a:lnTo>
                    <a:lnTo>
                      <a:pt x="80137" y="55753"/>
                    </a:lnTo>
                    <a:lnTo>
                      <a:pt x="69215" y="63881"/>
                    </a:lnTo>
                    <a:lnTo>
                      <a:pt x="57658" y="68707"/>
                    </a:lnTo>
                    <a:lnTo>
                      <a:pt x="45593" y="70612"/>
                    </a:lnTo>
                    <a:close/>
                  </a:path>
                </a:pathLst>
              </a:custGeom>
              <a:solidFill>
                <a:srgbClr val="9F9F9F"/>
              </a:solidFill>
              <a:ln w="0" cap="flat" cmpd="sng" algn="ctr">
                <a:solidFill>
                  <a:srgbClr val="9F9F9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46" name="Freeform 245"/>
              <p:cNvSpPr/>
              <p:nvPr/>
            </p:nvSpPr>
            <p:spPr>
              <a:xfrm>
                <a:off x="5095494" y="1055497"/>
                <a:ext cx="69089" cy="59564"/>
              </a:xfrm>
              <a:custGeom>
                <a:avLst/>
                <a:gdLst/>
                <a:ahLst/>
                <a:cxnLst/>
                <a:rect l="0" t="0" r="0" b="0"/>
                <a:pathLst>
                  <a:path w="69089" h="59564">
                    <a:moveTo>
                      <a:pt x="18669" y="57150"/>
                    </a:moveTo>
                    <a:lnTo>
                      <a:pt x="4318" y="49022"/>
                    </a:lnTo>
                    <a:lnTo>
                      <a:pt x="2921" y="48006"/>
                    </a:lnTo>
                    <a:lnTo>
                      <a:pt x="508" y="41783"/>
                    </a:lnTo>
                    <a:lnTo>
                      <a:pt x="0" y="35052"/>
                    </a:lnTo>
                    <a:lnTo>
                      <a:pt x="508" y="27813"/>
                    </a:lnTo>
                    <a:lnTo>
                      <a:pt x="2921" y="21590"/>
                    </a:lnTo>
                    <a:lnTo>
                      <a:pt x="5715" y="15875"/>
                    </a:lnTo>
                    <a:lnTo>
                      <a:pt x="10033" y="10541"/>
                    </a:lnTo>
                    <a:lnTo>
                      <a:pt x="15367" y="6223"/>
                    </a:lnTo>
                    <a:lnTo>
                      <a:pt x="21590" y="2413"/>
                    </a:lnTo>
                    <a:lnTo>
                      <a:pt x="27813" y="1016"/>
                    </a:lnTo>
                    <a:lnTo>
                      <a:pt x="35052" y="0"/>
                    </a:lnTo>
                    <a:lnTo>
                      <a:pt x="41275" y="1016"/>
                    </a:lnTo>
                    <a:lnTo>
                      <a:pt x="47498" y="2413"/>
                    </a:lnTo>
                    <a:lnTo>
                      <a:pt x="53721" y="6223"/>
                    </a:lnTo>
                    <a:lnTo>
                      <a:pt x="58547" y="10541"/>
                    </a:lnTo>
                    <a:lnTo>
                      <a:pt x="63373" y="15875"/>
                    </a:lnTo>
                    <a:lnTo>
                      <a:pt x="66675" y="21590"/>
                    </a:lnTo>
                    <a:lnTo>
                      <a:pt x="68580" y="27813"/>
                    </a:lnTo>
                    <a:lnTo>
                      <a:pt x="69088" y="35052"/>
                    </a:lnTo>
                    <a:lnTo>
                      <a:pt x="68580" y="41783"/>
                    </a:lnTo>
                    <a:lnTo>
                      <a:pt x="67183" y="46609"/>
                    </a:lnTo>
                    <a:lnTo>
                      <a:pt x="63373" y="49022"/>
                    </a:lnTo>
                    <a:lnTo>
                      <a:pt x="49403" y="57150"/>
                    </a:lnTo>
                    <a:lnTo>
                      <a:pt x="33655" y="59563"/>
                    </a:lnTo>
                    <a:close/>
                  </a:path>
                </a:pathLst>
              </a:custGeom>
              <a:solidFill>
                <a:srgbClr val="979797"/>
              </a:solidFill>
              <a:ln w="0" cap="flat" cmpd="sng" algn="ctr">
                <a:solidFill>
                  <a:srgbClr val="97979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47" name="Freeform 246"/>
              <p:cNvSpPr/>
              <p:nvPr/>
            </p:nvSpPr>
            <p:spPr>
              <a:xfrm>
                <a:off x="5106543" y="1067054"/>
                <a:ext cx="46102" cy="46102"/>
              </a:xfrm>
              <a:custGeom>
                <a:avLst/>
                <a:gdLst/>
                <a:ahLst/>
                <a:cxnLst/>
                <a:rect l="0" t="0" r="0" b="0"/>
                <a:pathLst>
                  <a:path w="46102" h="46102">
                    <a:moveTo>
                      <a:pt x="14351" y="44577"/>
                    </a:moveTo>
                    <a:lnTo>
                      <a:pt x="7239" y="39370"/>
                    </a:lnTo>
                    <a:lnTo>
                      <a:pt x="1905" y="31623"/>
                    </a:lnTo>
                    <a:lnTo>
                      <a:pt x="0" y="22987"/>
                    </a:lnTo>
                    <a:lnTo>
                      <a:pt x="1905" y="14351"/>
                    </a:lnTo>
                    <a:lnTo>
                      <a:pt x="7239" y="7239"/>
                    </a:lnTo>
                    <a:lnTo>
                      <a:pt x="14351" y="1905"/>
                    </a:lnTo>
                    <a:lnTo>
                      <a:pt x="23495" y="0"/>
                    </a:lnTo>
                    <a:lnTo>
                      <a:pt x="31623" y="1905"/>
                    </a:lnTo>
                    <a:lnTo>
                      <a:pt x="39370" y="7239"/>
                    </a:lnTo>
                    <a:lnTo>
                      <a:pt x="44577" y="14351"/>
                    </a:lnTo>
                    <a:lnTo>
                      <a:pt x="46101" y="22987"/>
                    </a:lnTo>
                    <a:lnTo>
                      <a:pt x="44577" y="31623"/>
                    </a:lnTo>
                    <a:lnTo>
                      <a:pt x="39370" y="39370"/>
                    </a:lnTo>
                    <a:lnTo>
                      <a:pt x="31623" y="44577"/>
                    </a:lnTo>
                    <a:lnTo>
                      <a:pt x="23495" y="46101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48" name="Freeform 247"/>
              <p:cNvSpPr/>
              <p:nvPr/>
            </p:nvSpPr>
            <p:spPr>
              <a:xfrm>
                <a:off x="5118100" y="1078611"/>
                <a:ext cx="22988" cy="22988"/>
              </a:xfrm>
              <a:custGeom>
                <a:avLst/>
                <a:gdLst/>
                <a:ahLst/>
                <a:cxnLst/>
                <a:rect l="0" t="0" r="0" b="0"/>
                <a:pathLst>
                  <a:path w="22988" h="22988">
                    <a:moveTo>
                      <a:pt x="7112" y="22479"/>
                    </a:moveTo>
                    <a:lnTo>
                      <a:pt x="3302" y="19558"/>
                    </a:lnTo>
                    <a:lnTo>
                      <a:pt x="889" y="15748"/>
                    </a:lnTo>
                    <a:lnTo>
                      <a:pt x="0" y="11430"/>
                    </a:lnTo>
                    <a:lnTo>
                      <a:pt x="889" y="7112"/>
                    </a:lnTo>
                    <a:lnTo>
                      <a:pt x="3302" y="3302"/>
                    </a:lnTo>
                    <a:lnTo>
                      <a:pt x="7112" y="889"/>
                    </a:lnTo>
                    <a:lnTo>
                      <a:pt x="11938" y="0"/>
                    </a:lnTo>
                    <a:lnTo>
                      <a:pt x="15748" y="889"/>
                    </a:lnTo>
                    <a:lnTo>
                      <a:pt x="19685" y="3302"/>
                    </a:lnTo>
                    <a:lnTo>
                      <a:pt x="22479" y="7112"/>
                    </a:lnTo>
                    <a:lnTo>
                      <a:pt x="22987" y="11430"/>
                    </a:lnTo>
                    <a:lnTo>
                      <a:pt x="22479" y="15748"/>
                    </a:lnTo>
                    <a:lnTo>
                      <a:pt x="19685" y="19558"/>
                    </a:lnTo>
                    <a:lnTo>
                      <a:pt x="15748" y="22479"/>
                    </a:lnTo>
                    <a:lnTo>
                      <a:pt x="11938" y="22987"/>
                    </a:lnTo>
                    <a:close/>
                  </a:path>
                </a:pathLst>
              </a:custGeom>
              <a:solidFill>
                <a:srgbClr val="878787"/>
              </a:solidFill>
              <a:ln w="0" cap="flat" cmpd="sng" algn="ctr">
                <a:solidFill>
                  <a:srgbClr val="87878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49" name="Freeform 248"/>
              <p:cNvSpPr/>
              <p:nvPr/>
            </p:nvSpPr>
            <p:spPr>
              <a:xfrm>
                <a:off x="5067300" y="942340"/>
                <a:ext cx="124461" cy="172721"/>
              </a:xfrm>
              <a:custGeom>
                <a:avLst/>
                <a:gdLst/>
                <a:ahLst/>
                <a:cxnLst/>
                <a:rect l="0" t="0" r="0" b="0"/>
                <a:pathLst>
                  <a:path w="124461" h="172721">
                    <a:moveTo>
                      <a:pt x="0" y="86360"/>
                    </a:moveTo>
                    <a:lnTo>
                      <a:pt x="0" y="104140"/>
                    </a:lnTo>
                    <a:lnTo>
                      <a:pt x="3810" y="120650"/>
                    </a:lnTo>
                    <a:lnTo>
                      <a:pt x="10160" y="134620"/>
                    </a:lnTo>
                    <a:lnTo>
                      <a:pt x="17780" y="147320"/>
                    </a:lnTo>
                    <a:lnTo>
                      <a:pt x="26670" y="158750"/>
                    </a:lnTo>
                    <a:lnTo>
                      <a:pt x="36830" y="166370"/>
                    </a:lnTo>
                    <a:lnTo>
                      <a:pt x="49530" y="171450"/>
                    </a:lnTo>
                    <a:lnTo>
                      <a:pt x="62230" y="172720"/>
                    </a:lnTo>
                    <a:lnTo>
                      <a:pt x="74930" y="171450"/>
                    </a:lnTo>
                    <a:lnTo>
                      <a:pt x="85090" y="166370"/>
                    </a:lnTo>
                    <a:lnTo>
                      <a:pt x="96520" y="158750"/>
                    </a:lnTo>
                    <a:lnTo>
                      <a:pt x="105410" y="147320"/>
                    </a:lnTo>
                    <a:lnTo>
                      <a:pt x="113030" y="134620"/>
                    </a:lnTo>
                    <a:lnTo>
                      <a:pt x="118110" y="120650"/>
                    </a:lnTo>
                    <a:lnTo>
                      <a:pt x="121920" y="104140"/>
                    </a:lnTo>
                    <a:lnTo>
                      <a:pt x="124460" y="86360"/>
                    </a:lnTo>
                    <a:lnTo>
                      <a:pt x="121920" y="68580"/>
                    </a:lnTo>
                    <a:lnTo>
                      <a:pt x="118110" y="52070"/>
                    </a:lnTo>
                    <a:lnTo>
                      <a:pt x="113030" y="38100"/>
                    </a:lnTo>
                    <a:lnTo>
                      <a:pt x="105410" y="25400"/>
                    </a:lnTo>
                    <a:lnTo>
                      <a:pt x="96520" y="15240"/>
                    </a:lnTo>
                    <a:lnTo>
                      <a:pt x="85090" y="6350"/>
                    </a:lnTo>
                    <a:lnTo>
                      <a:pt x="74930" y="1270"/>
                    </a:lnTo>
                    <a:lnTo>
                      <a:pt x="62230" y="0"/>
                    </a:lnTo>
                    <a:lnTo>
                      <a:pt x="49530" y="1270"/>
                    </a:lnTo>
                    <a:lnTo>
                      <a:pt x="36830" y="6350"/>
                    </a:lnTo>
                    <a:lnTo>
                      <a:pt x="26670" y="15240"/>
                    </a:lnTo>
                    <a:lnTo>
                      <a:pt x="17780" y="25400"/>
                    </a:lnTo>
                    <a:lnTo>
                      <a:pt x="10160" y="38100"/>
                    </a:lnTo>
                    <a:lnTo>
                      <a:pt x="3810" y="52070"/>
                    </a:lnTo>
                    <a:lnTo>
                      <a:pt x="0" y="6858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50" name="Freeform 249"/>
              <p:cNvSpPr/>
              <p:nvPr/>
            </p:nvSpPr>
            <p:spPr>
              <a:xfrm>
                <a:off x="5354193" y="955675"/>
                <a:ext cx="353315" cy="543307"/>
              </a:xfrm>
              <a:custGeom>
                <a:avLst/>
                <a:gdLst/>
                <a:ahLst/>
                <a:cxnLst/>
                <a:rect l="0" t="0" r="0" b="0"/>
                <a:pathLst>
                  <a:path w="353315" h="543307">
                    <a:moveTo>
                      <a:pt x="302387" y="15367"/>
                    </a:moveTo>
                    <a:lnTo>
                      <a:pt x="314452" y="22606"/>
                    </a:lnTo>
                    <a:lnTo>
                      <a:pt x="325501" y="32131"/>
                    </a:lnTo>
                    <a:lnTo>
                      <a:pt x="335534" y="44577"/>
                    </a:lnTo>
                    <a:lnTo>
                      <a:pt x="343281" y="58039"/>
                    </a:lnTo>
                    <a:lnTo>
                      <a:pt x="348996" y="72898"/>
                    </a:lnTo>
                    <a:lnTo>
                      <a:pt x="352298" y="88773"/>
                    </a:lnTo>
                    <a:lnTo>
                      <a:pt x="353314" y="104140"/>
                    </a:lnTo>
                    <a:lnTo>
                      <a:pt x="351409" y="119507"/>
                    </a:lnTo>
                    <a:lnTo>
                      <a:pt x="343281" y="138684"/>
                    </a:lnTo>
                    <a:lnTo>
                      <a:pt x="331724" y="156464"/>
                    </a:lnTo>
                    <a:lnTo>
                      <a:pt x="324485" y="163703"/>
                    </a:lnTo>
                    <a:lnTo>
                      <a:pt x="315849" y="170434"/>
                    </a:lnTo>
                    <a:lnTo>
                      <a:pt x="306705" y="175641"/>
                    </a:lnTo>
                    <a:lnTo>
                      <a:pt x="297180" y="179959"/>
                    </a:lnTo>
                    <a:lnTo>
                      <a:pt x="287528" y="182880"/>
                    </a:lnTo>
                    <a:lnTo>
                      <a:pt x="275971" y="183388"/>
                    </a:lnTo>
                    <a:lnTo>
                      <a:pt x="264922" y="182372"/>
                    </a:lnTo>
                    <a:lnTo>
                      <a:pt x="254000" y="179070"/>
                    </a:lnTo>
                    <a:lnTo>
                      <a:pt x="242443" y="173736"/>
                    </a:lnTo>
                    <a:lnTo>
                      <a:pt x="230378" y="166116"/>
                    </a:lnTo>
                    <a:lnTo>
                      <a:pt x="218948" y="154559"/>
                    </a:lnTo>
                    <a:lnTo>
                      <a:pt x="206883" y="141605"/>
                    </a:lnTo>
                    <a:lnTo>
                      <a:pt x="194945" y="160782"/>
                    </a:lnTo>
                    <a:lnTo>
                      <a:pt x="182880" y="182372"/>
                    </a:lnTo>
                    <a:lnTo>
                      <a:pt x="172339" y="205486"/>
                    </a:lnTo>
                    <a:lnTo>
                      <a:pt x="162306" y="230378"/>
                    </a:lnTo>
                    <a:lnTo>
                      <a:pt x="152146" y="256286"/>
                    </a:lnTo>
                    <a:lnTo>
                      <a:pt x="143510" y="283718"/>
                    </a:lnTo>
                    <a:lnTo>
                      <a:pt x="127635" y="338836"/>
                    </a:lnTo>
                    <a:lnTo>
                      <a:pt x="115189" y="395478"/>
                    </a:lnTo>
                    <a:lnTo>
                      <a:pt x="104648" y="449707"/>
                    </a:lnTo>
                    <a:lnTo>
                      <a:pt x="100838" y="475615"/>
                    </a:lnTo>
                    <a:lnTo>
                      <a:pt x="97409" y="500126"/>
                    </a:lnTo>
                    <a:lnTo>
                      <a:pt x="94615" y="522732"/>
                    </a:lnTo>
                    <a:lnTo>
                      <a:pt x="92710" y="543306"/>
                    </a:lnTo>
                    <a:lnTo>
                      <a:pt x="86868" y="542925"/>
                    </a:lnTo>
                    <a:lnTo>
                      <a:pt x="79756" y="541401"/>
                    </a:lnTo>
                    <a:lnTo>
                      <a:pt x="71501" y="539496"/>
                    </a:lnTo>
                    <a:lnTo>
                      <a:pt x="61468" y="538099"/>
                    </a:lnTo>
                    <a:lnTo>
                      <a:pt x="49911" y="536575"/>
                    </a:lnTo>
                    <a:lnTo>
                      <a:pt x="36068" y="536194"/>
                    </a:lnTo>
                    <a:lnTo>
                      <a:pt x="20701" y="536575"/>
                    </a:lnTo>
                    <a:lnTo>
                      <a:pt x="3429" y="538607"/>
                    </a:lnTo>
                    <a:lnTo>
                      <a:pt x="1016" y="517017"/>
                    </a:lnTo>
                    <a:lnTo>
                      <a:pt x="0" y="494919"/>
                    </a:lnTo>
                    <a:lnTo>
                      <a:pt x="0" y="448310"/>
                    </a:lnTo>
                    <a:lnTo>
                      <a:pt x="2921" y="399415"/>
                    </a:lnTo>
                    <a:lnTo>
                      <a:pt x="8636" y="349377"/>
                    </a:lnTo>
                    <a:lnTo>
                      <a:pt x="18288" y="299085"/>
                    </a:lnTo>
                    <a:lnTo>
                      <a:pt x="29718" y="249174"/>
                    </a:lnTo>
                    <a:lnTo>
                      <a:pt x="44704" y="201549"/>
                    </a:lnTo>
                    <a:lnTo>
                      <a:pt x="62357" y="156464"/>
                    </a:lnTo>
                    <a:lnTo>
                      <a:pt x="72009" y="135382"/>
                    </a:lnTo>
                    <a:lnTo>
                      <a:pt x="83058" y="115189"/>
                    </a:lnTo>
                    <a:lnTo>
                      <a:pt x="94107" y="96012"/>
                    </a:lnTo>
                    <a:lnTo>
                      <a:pt x="105664" y="78740"/>
                    </a:lnTo>
                    <a:lnTo>
                      <a:pt x="118618" y="62865"/>
                    </a:lnTo>
                    <a:lnTo>
                      <a:pt x="132080" y="48006"/>
                    </a:lnTo>
                    <a:lnTo>
                      <a:pt x="146431" y="35052"/>
                    </a:lnTo>
                    <a:lnTo>
                      <a:pt x="160782" y="24003"/>
                    </a:lnTo>
                    <a:lnTo>
                      <a:pt x="176657" y="14859"/>
                    </a:lnTo>
                    <a:lnTo>
                      <a:pt x="192532" y="7239"/>
                    </a:lnTo>
                    <a:lnTo>
                      <a:pt x="209296" y="2921"/>
                    </a:lnTo>
                    <a:lnTo>
                      <a:pt x="226568" y="0"/>
                    </a:lnTo>
                    <a:lnTo>
                      <a:pt x="244348" y="0"/>
                    </a:lnTo>
                    <a:lnTo>
                      <a:pt x="263017" y="1905"/>
                    </a:lnTo>
                    <a:lnTo>
                      <a:pt x="282702" y="7239"/>
                    </a:lnTo>
                    <a:close/>
                  </a:path>
                </a:pathLst>
              </a:custGeom>
              <a:solidFill>
                <a:srgbClr val="D0D0D0"/>
              </a:solidFill>
              <a:ln w="0" cap="flat" cmpd="sng" algn="ctr">
                <a:solidFill>
                  <a:srgbClr val="D0D0D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51" name="Freeform 250"/>
              <p:cNvSpPr/>
              <p:nvPr/>
            </p:nvSpPr>
            <p:spPr>
              <a:xfrm>
                <a:off x="5354320" y="955040"/>
                <a:ext cx="353061" cy="543561"/>
              </a:xfrm>
              <a:custGeom>
                <a:avLst/>
                <a:gdLst/>
                <a:ahLst/>
                <a:cxnLst/>
                <a:rect l="0" t="0" r="0" b="0"/>
                <a:pathLst>
                  <a:path w="353061" h="543561">
                    <a:moveTo>
                      <a:pt x="302260" y="16510"/>
                    </a:moveTo>
                    <a:lnTo>
                      <a:pt x="313690" y="22860"/>
                    </a:lnTo>
                    <a:lnTo>
                      <a:pt x="325120" y="33020"/>
                    </a:lnTo>
                    <a:lnTo>
                      <a:pt x="335280" y="45720"/>
                    </a:lnTo>
                    <a:lnTo>
                      <a:pt x="342900" y="58420"/>
                    </a:lnTo>
                    <a:lnTo>
                      <a:pt x="347980" y="73660"/>
                    </a:lnTo>
                    <a:lnTo>
                      <a:pt x="351790" y="88900"/>
                    </a:lnTo>
                    <a:lnTo>
                      <a:pt x="353060" y="105410"/>
                    </a:lnTo>
                    <a:lnTo>
                      <a:pt x="350520" y="120650"/>
                    </a:lnTo>
                    <a:lnTo>
                      <a:pt x="342900" y="139700"/>
                    </a:lnTo>
                    <a:lnTo>
                      <a:pt x="331470" y="157480"/>
                    </a:lnTo>
                    <a:lnTo>
                      <a:pt x="323850" y="163830"/>
                    </a:lnTo>
                    <a:lnTo>
                      <a:pt x="314960" y="171450"/>
                    </a:lnTo>
                    <a:lnTo>
                      <a:pt x="306070" y="176530"/>
                    </a:lnTo>
                    <a:lnTo>
                      <a:pt x="297180" y="180340"/>
                    </a:lnTo>
                    <a:lnTo>
                      <a:pt x="287020" y="184150"/>
                    </a:lnTo>
                    <a:lnTo>
                      <a:pt x="275590" y="184150"/>
                    </a:lnTo>
                    <a:lnTo>
                      <a:pt x="264160" y="182880"/>
                    </a:lnTo>
                    <a:lnTo>
                      <a:pt x="254000" y="180340"/>
                    </a:lnTo>
                    <a:lnTo>
                      <a:pt x="242570" y="173990"/>
                    </a:lnTo>
                    <a:lnTo>
                      <a:pt x="229870" y="166370"/>
                    </a:lnTo>
                    <a:lnTo>
                      <a:pt x="218440" y="154940"/>
                    </a:lnTo>
                    <a:lnTo>
                      <a:pt x="207010" y="142240"/>
                    </a:lnTo>
                    <a:lnTo>
                      <a:pt x="194310" y="161290"/>
                    </a:lnTo>
                    <a:lnTo>
                      <a:pt x="182880" y="182880"/>
                    </a:lnTo>
                    <a:lnTo>
                      <a:pt x="171450" y="205740"/>
                    </a:lnTo>
                    <a:lnTo>
                      <a:pt x="161290" y="231140"/>
                    </a:lnTo>
                    <a:lnTo>
                      <a:pt x="151130" y="256540"/>
                    </a:lnTo>
                    <a:lnTo>
                      <a:pt x="143510" y="284480"/>
                    </a:lnTo>
                    <a:lnTo>
                      <a:pt x="127000" y="339090"/>
                    </a:lnTo>
                    <a:lnTo>
                      <a:pt x="114300" y="396240"/>
                    </a:lnTo>
                    <a:lnTo>
                      <a:pt x="104140" y="450850"/>
                    </a:lnTo>
                    <a:lnTo>
                      <a:pt x="100330" y="476250"/>
                    </a:lnTo>
                    <a:lnTo>
                      <a:pt x="96520" y="500380"/>
                    </a:lnTo>
                    <a:lnTo>
                      <a:pt x="93980" y="523240"/>
                    </a:lnTo>
                    <a:lnTo>
                      <a:pt x="92710" y="543560"/>
                    </a:lnTo>
                    <a:lnTo>
                      <a:pt x="86360" y="543560"/>
                    </a:lnTo>
                    <a:lnTo>
                      <a:pt x="78740" y="542290"/>
                    </a:lnTo>
                    <a:lnTo>
                      <a:pt x="71120" y="539750"/>
                    </a:lnTo>
                    <a:lnTo>
                      <a:pt x="60960" y="538480"/>
                    </a:lnTo>
                    <a:lnTo>
                      <a:pt x="49530" y="537210"/>
                    </a:lnTo>
                    <a:lnTo>
                      <a:pt x="35560" y="537210"/>
                    </a:lnTo>
                    <a:lnTo>
                      <a:pt x="20320" y="537210"/>
                    </a:lnTo>
                    <a:lnTo>
                      <a:pt x="2540" y="539750"/>
                    </a:lnTo>
                    <a:lnTo>
                      <a:pt x="0" y="518160"/>
                    </a:lnTo>
                    <a:lnTo>
                      <a:pt x="0" y="495300"/>
                    </a:lnTo>
                    <a:lnTo>
                      <a:pt x="0" y="449580"/>
                    </a:lnTo>
                    <a:lnTo>
                      <a:pt x="2540" y="400050"/>
                    </a:lnTo>
                    <a:lnTo>
                      <a:pt x="7620" y="350520"/>
                    </a:lnTo>
                    <a:lnTo>
                      <a:pt x="17780" y="299720"/>
                    </a:lnTo>
                    <a:lnTo>
                      <a:pt x="29210" y="250190"/>
                    </a:lnTo>
                    <a:lnTo>
                      <a:pt x="44450" y="201930"/>
                    </a:lnTo>
                    <a:lnTo>
                      <a:pt x="62230" y="157480"/>
                    </a:lnTo>
                    <a:lnTo>
                      <a:pt x="71120" y="135890"/>
                    </a:lnTo>
                    <a:lnTo>
                      <a:pt x="82550" y="115570"/>
                    </a:lnTo>
                    <a:lnTo>
                      <a:pt x="93980" y="96520"/>
                    </a:lnTo>
                    <a:lnTo>
                      <a:pt x="105410" y="80010"/>
                    </a:lnTo>
                    <a:lnTo>
                      <a:pt x="118110" y="63500"/>
                    </a:lnTo>
                    <a:lnTo>
                      <a:pt x="132080" y="48260"/>
                    </a:lnTo>
                    <a:lnTo>
                      <a:pt x="146050" y="35560"/>
                    </a:lnTo>
                    <a:lnTo>
                      <a:pt x="160020" y="24130"/>
                    </a:lnTo>
                    <a:lnTo>
                      <a:pt x="176530" y="15240"/>
                    </a:lnTo>
                    <a:lnTo>
                      <a:pt x="191770" y="7620"/>
                    </a:lnTo>
                    <a:lnTo>
                      <a:pt x="208280" y="3810"/>
                    </a:lnTo>
                    <a:lnTo>
                      <a:pt x="226060" y="0"/>
                    </a:lnTo>
                    <a:lnTo>
                      <a:pt x="243840" y="0"/>
                    </a:lnTo>
                    <a:lnTo>
                      <a:pt x="262890" y="2540"/>
                    </a:lnTo>
                    <a:lnTo>
                      <a:pt x="281940" y="762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52" name="Freeform 251"/>
              <p:cNvSpPr/>
              <p:nvPr/>
            </p:nvSpPr>
            <p:spPr>
              <a:xfrm>
                <a:off x="5033137" y="1205738"/>
                <a:ext cx="168403" cy="431039"/>
              </a:xfrm>
              <a:custGeom>
                <a:avLst/>
                <a:gdLst/>
                <a:ahLst/>
                <a:cxnLst/>
                <a:rect l="0" t="0" r="0" b="0"/>
                <a:pathLst>
                  <a:path w="168403" h="431039">
                    <a:moveTo>
                      <a:pt x="113284" y="11049"/>
                    </a:moveTo>
                    <a:lnTo>
                      <a:pt x="121412" y="18288"/>
                    </a:lnTo>
                    <a:lnTo>
                      <a:pt x="126619" y="28321"/>
                    </a:lnTo>
                    <a:lnTo>
                      <a:pt x="127635" y="34036"/>
                    </a:lnTo>
                    <a:lnTo>
                      <a:pt x="128143" y="41275"/>
                    </a:lnTo>
                    <a:lnTo>
                      <a:pt x="130556" y="39878"/>
                    </a:lnTo>
                    <a:lnTo>
                      <a:pt x="131953" y="41275"/>
                    </a:lnTo>
                    <a:lnTo>
                      <a:pt x="131953" y="43688"/>
                    </a:lnTo>
                    <a:lnTo>
                      <a:pt x="131445" y="48006"/>
                    </a:lnTo>
                    <a:lnTo>
                      <a:pt x="128143" y="57658"/>
                    </a:lnTo>
                    <a:lnTo>
                      <a:pt x="126238" y="66294"/>
                    </a:lnTo>
                    <a:lnTo>
                      <a:pt x="129032" y="65786"/>
                    </a:lnTo>
                    <a:lnTo>
                      <a:pt x="130048" y="67691"/>
                    </a:lnTo>
                    <a:lnTo>
                      <a:pt x="130048" y="69596"/>
                    </a:lnTo>
                    <a:lnTo>
                      <a:pt x="128651" y="73025"/>
                    </a:lnTo>
                    <a:lnTo>
                      <a:pt x="125222" y="80645"/>
                    </a:lnTo>
                    <a:lnTo>
                      <a:pt x="122809" y="87376"/>
                    </a:lnTo>
                    <a:lnTo>
                      <a:pt x="125222" y="86868"/>
                    </a:lnTo>
                    <a:lnTo>
                      <a:pt x="126619" y="89281"/>
                    </a:lnTo>
                    <a:lnTo>
                      <a:pt x="126238" y="91694"/>
                    </a:lnTo>
                    <a:lnTo>
                      <a:pt x="124714" y="95504"/>
                    </a:lnTo>
                    <a:lnTo>
                      <a:pt x="121412" y="103632"/>
                    </a:lnTo>
                    <a:lnTo>
                      <a:pt x="118491" y="111379"/>
                    </a:lnTo>
                    <a:lnTo>
                      <a:pt x="121412" y="112395"/>
                    </a:lnTo>
                    <a:lnTo>
                      <a:pt x="122301" y="115189"/>
                    </a:lnTo>
                    <a:lnTo>
                      <a:pt x="121920" y="118999"/>
                    </a:lnTo>
                    <a:lnTo>
                      <a:pt x="120904" y="124333"/>
                    </a:lnTo>
                    <a:lnTo>
                      <a:pt x="117094" y="136271"/>
                    </a:lnTo>
                    <a:lnTo>
                      <a:pt x="116078" y="140589"/>
                    </a:lnTo>
                    <a:lnTo>
                      <a:pt x="115697" y="145415"/>
                    </a:lnTo>
                    <a:lnTo>
                      <a:pt x="125222" y="137795"/>
                    </a:lnTo>
                    <a:lnTo>
                      <a:pt x="130556" y="135382"/>
                    </a:lnTo>
                    <a:lnTo>
                      <a:pt x="135255" y="136271"/>
                    </a:lnTo>
                    <a:lnTo>
                      <a:pt x="139192" y="131572"/>
                    </a:lnTo>
                    <a:lnTo>
                      <a:pt x="142494" y="129667"/>
                    </a:lnTo>
                    <a:lnTo>
                      <a:pt x="145923" y="131572"/>
                    </a:lnTo>
                    <a:lnTo>
                      <a:pt x="149225" y="133477"/>
                    </a:lnTo>
                    <a:lnTo>
                      <a:pt x="153035" y="132969"/>
                    </a:lnTo>
                    <a:lnTo>
                      <a:pt x="155448" y="133477"/>
                    </a:lnTo>
                    <a:lnTo>
                      <a:pt x="158369" y="136779"/>
                    </a:lnTo>
                    <a:lnTo>
                      <a:pt x="158877" y="140589"/>
                    </a:lnTo>
                    <a:lnTo>
                      <a:pt x="159258" y="145923"/>
                    </a:lnTo>
                    <a:lnTo>
                      <a:pt x="161290" y="147828"/>
                    </a:lnTo>
                    <a:lnTo>
                      <a:pt x="162179" y="150241"/>
                    </a:lnTo>
                    <a:lnTo>
                      <a:pt x="161290" y="155067"/>
                    </a:lnTo>
                    <a:lnTo>
                      <a:pt x="153543" y="167005"/>
                    </a:lnTo>
                    <a:lnTo>
                      <a:pt x="156464" y="166116"/>
                    </a:lnTo>
                    <a:lnTo>
                      <a:pt x="158877" y="166116"/>
                    </a:lnTo>
                    <a:lnTo>
                      <a:pt x="160782" y="168529"/>
                    </a:lnTo>
                    <a:lnTo>
                      <a:pt x="163195" y="175260"/>
                    </a:lnTo>
                    <a:lnTo>
                      <a:pt x="165989" y="174752"/>
                    </a:lnTo>
                    <a:lnTo>
                      <a:pt x="167513" y="175641"/>
                    </a:lnTo>
                    <a:lnTo>
                      <a:pt x="168402" y="177673"/>
                    </a:lnTo>
                    <a:lnTo>
                      <a:pt x="167513" y="180467"/>
                    </a:lnTo>
                    <a:lnTo>
                      <a:pt x="164592" y="186690"/>
                    </a:lnTo>
                    <a:lnTo>
                      <a:pt x="161290" y="192913"/>
                    </a:lnTo>
                    <a:lnTo>
                      <a:pt x="163576" y="195326"/>
                    </a:lnTo>
                    <a:lnTo>
                      <a:pt x="164084" y="197231"/>
                    </a:lnTo>
                    <a:lnTo>
                      <a:pt x="160274" y="201168"/>
                    </a:lnTo>
                    <a:lnTo>
                      <a:pt x="148336" y="207391"/>
                    </a:lnTo>
                    <a:lnTo>
                      <a:pt x="151130" y="211201"/>
                    </a:lnTo>
                    <a:lnTo>
                      <a:pt x="152654" y="215519"/>
                    </a:lnTo>
                    <a:lnTo>
                      <a:pt x="151638" y="223647"/>
                    </a:lnTo>
                    <a:lnTo>
                      <a:pt x="154559" y="224663"/>
                    </a:lnTo>
                    <a:lnTo>
                      <a:pt x="154940" y="226568"/>
                    </a:lnTo>
                    <a:lnTo>
                      <a:pt x="154051" y="228473"/>
                    </a:lnTo>
                    <a:lnTo>
                      <a:pt x="151638" y="231394"/>
                    </a:lnTo>
                    <a:lnTo>
                      <a:pt x="145415" y="237109"/>
                    </a:lnTo>
                    <a:lnTo>
                      <a:pt x="139192" y="242443"/>
                    </a:lnTo>
                    <a:lnTo>
                      <a:pt x="140081" y="245237"/>
                    </a:lnTo>
                    <a:lnTo>
                      <a:pt x="139192" y="248158"/>
                    </a:lnTo>
                    <a:lnTo>
                      <a:pt x="131445" y="253873"/>
                    </a:lnTo>
                    <a:lnTo>
                      <a:pt x="120015" y="258699"/>
                    </a:lnTo>
                    <a:lnTo>
                      <a:pt x="115697" y="260223"/>
                    </a:lnTo>
                    <a:lnTo>
                      <a:pt x="112268" y="261112"/>
                    </a:lnTo>
                    <a:lnTo>
                      <a:pt x="121920" y="263525"/>
                    </a:lnTo>
                    <a:lnTo>
                      <a:pt x="125222" y="265430"/>
                    </a:lnTo>
                    <a:lnTo>
                      <a:pt x="127635" y="267335"/>
                    </a:lnTo>
                    <a:lnTo>
                      <a:pt x="128651" y="270764"/>
                    </a:lnTo>
                    <a:lnTo>
                      <a:pt x="128143" y="275082"/>
                    </a:lnTo>
                    <a:lnTo>
                      <a:pt x="126619" y="280289"/>
                    </a:lnTo>
                    <a:lnTo>
                      <a:pt x="123317" y="287020"/>
                    </a:lnTo>
                    <a:lnTo>
                      <a:pt x="127635" y="293751"/>
                    </a:lnTo>
                    <a:lnTo>
                      <a:pt x="127635" y="301498"/>
                    </a:lnTo>
                    <a:lnTo>
                      <a:pt x="124714" y="308610"/>
                    </a:lnTo>
                    <a:lnTo>
                      <a:pt x="120015" y="317246"/>
                    </a:lnTo>
                    <a:lnTo>
                      <a:pt x="109347" y="333629"/>
                    </a:lnTo>
                    <a:lnTo>
                      <a:pt x="105537" y="342265"/>
                    </a:lnTo>
                    <a:lnTo>
                      <a:pt x="103632" y="350393"/>
                    </a:lnTo>
                    <a:lnTo>
                      <a:pt x="100330" y="431038"/>
                    </a:lnTo>
                    <a:lnTo>
                      <a:pt x="84455" y="429133"/>
                    </a:lnTo>
                    <a:lnTo>
                      <a:pt x="68072" y="431038"/>
                    </a:lnTo>
                    <a:lnTo>
                      <a:pt x="64770" y="350393"/>
                    </a:lnTo>
                    <a:lnTo>
                      <a:pt x="62865" y="342265"/>
                    </a:lnTo>
                    <a:lnTo>
                      <a:pt x="58547" y="333629"/>
                    </a:lnTo>
                    <a:lnTo>
                      <a:pt x="48006" y="317246"/>
                    </a:lnTo>
                    <a:lnTo>
                      <a:pt x="43180" y="308610"/>
                    </a:lnTo>
                    <a:lnTo>
                      <a:pt x="40259" y="301498"/>
                    </a:lnTo>
                    <a:lnTo>
                      <a:pt x="40767" y="293751"/>
                    </a:lnTo>
                    <a:lnTo>
                      <a:pt x="45085" y="287020"/>
                    </a:lnTo>
                    <a:lnTo>
                      <a:pt x="41656" y="280289"/>
                    </a:lnTo>
                    <a:lnTo>
                      <a:pt x="39751" y="275082"/>
                    </a:lnTo>
                    <a:lnTo>
                      <a:pt x="39370" y="270764"/>
                    </a:lnTo>
                    <a:lnTo>
                      <a:pt x="40259" y="267335"/>
                    </a:lnTo>
                    <a:lnTo>
                      <a:pt x="42672" y="265430"/>
                    </a:lnTo>
                    <a:lnTo>
                      <a:pt x="45974" y="263525"/>
                    </a:lnTo>
                    <a:lnTo>
                      <a:pt x="55626" y="261112"/>
                    </a:lnTo>
                    <a:lnTo>
                      <a:pt x="52705" y="260223"/>
                    </a:lnTo>
                    <a:lnTo>
                      <a:pt x="48006" y="258699"/>
                    </a:lnTo>
                    <a:lnTo>
                      <a:pt x="37338" y="253873"/>
                    </a:lnTo>
                    <a:lnTo>
                      <a:pt x="29210" y="248158"/>
                    </a:lnTo>
                    <a:lnTo>
                      <a:pt x="27813" y="245237"/>
                    </a:lnTo>
                    <a:lnTo>
                      <a:pt x="28702" y="242443"/>
                    </a:lnTo>
                    <a:lnTo>
                      <a:pt x="22987" y="237109"/>
                    </a:lnTo>
                    <a:lnTo>
                      <a:pt x="16256" y="231394"/>
                    </a:lnTo>
                    <a:lnTo>
                      <a:pt x="13843" y="228473"/>
                    </a:lnTo>
                    <a:lnTo>
                      <a:pt x="12954" y="226568"/>
                    </a:lnTo>
                    <a:lnTo>
                      <a:pt x="13335" y="224663"/>
                    </a:lnTo>
                    <a:lnTo>
                      <a:pt x="16256" y="223647"/>
                    </a:lnTo>
                    <a:lnTo>
                      <a:pt x="15748" y="215519"/>
                    </a:lnTo>
                    <a:lnTo>
                      <a:pt x="17272" y="211201"/>
                    </a:lnTo>
                    <a:lnTo>
                      <a:pt x="19685" y="207391"/>
                    </a:lnTo>
                    <a:lnTo>
                      <a:pt x="7620" y="201168"/>
                    </a:lnTo>
                    <a:lnTo>
                      <a:pt x="4699" y="197231"/>
                    </a:lnTo>
                    <a:lnTo>
                      <a:pt x="4699" y="195326"/>
                    </a:lnTo>
                    <a:lnTo>
                      <a:pt x="6731" y="192913"/>
                    </a:lnTo>
                    <a:lnTo>
                      <a:pt x="3302" y="186690"/>
                    </a:lnTo>
                    <a:lnTo>
                      <a:pt x="381" y="180467"/>
                    </a:lnTo>
                    <a:lnTo>
                      <a:pt x="0" y="177673"/>
                    </a:lnTo>
                    <a:lnTo>
                      <a:pt x="381" y="175641"/>
                    </a:lnTo>
                    <a:lnTo>
                      <a:pt x="1905" y="174752"/>
                    </a:lnTo>
                    <a:lnTo>
                      <a:pt x="5715" y="175260"/>
                    </a:lnTo>
                    <a:lnTo>
                      <a:pt x="7112" y="168529"/>
                    </a:lnTo>
                    <a:lnTo>
                      <a:pt x="9017" y="166116"/>
                    </a:lnTo>
                    <a:lnTo>
                      <a:pt x="11938" y="166116"/>
                    </a:lnTo>
                    <a:lnTo>
                      <a:pt x="15367" y="167005"/>
                    </a:lnTo>
                    <a:lnTo>
                      <a:pt x="7112" y="155067"/>
                    </a:lnTo>
                    <a:lnTo>
                      <a:pt x="5715" y="150241"/>
                    </a:lnTo>
                    <a:lnTo>
                      <a:pt x="6731" y="147828"/>
                    </a:lnTo>
                    <a:lnTo>
                      <a:pt x="9017" y="145923"/>
                    </a:lnTo>
                    <a:lnTo>
                      <a:pt x="9017" y="140589"/>
                    </a:lnTo>
                    <a:lnTo>
                      <a:pt x="10033" y="136779"/>
                    </a:lnTo>
                    <a:lnTo>
                      <a:pt x="12446" y="133477"/>
                    </a:lnTo>
                    <a:lnTo>
                      <a:pt x="15367" y="132969"/>
                    </a:lnTo>
                    <a:lnTo>
                      <a:pt x="19177" y="133477"/>
                    </a:lnTo>
                    <a:lnTo>
                      <a:pt x="21971" y="131572"/>
                    </a:lnTo>
                    <a:lnTo>
                      <a:pt x="25908" y="129667"/>
                    </a:lnTo>
                    <a:lnTo>
                      <a:pt x="29210" y="131572"/>
                    </a:lnTo>
                    <a:lnTo>
                      <a:pt x="32639" y="136271"/>
                    </a:lnTo>
                    <a:lnTo>
                      <a:pt x="37846" y="135382"/>
                    </a:lnTo>
                    <a:lnTo>
                      <a:pt x="42672" y="137795"/>
                    </a:lnTo>
                    <a:lnTo>
                      <a:pt x="52705" y="145415"/>
                    </a:lnTo>
                    <a:lnTo>
                      <a:pt x="52324" y="140589"/>
                    </a:lnTo>
                    <a:lnTo>
                      <a:pt x="50800" y="136271"/>
                    </a:lnTo>
                    <a:lnTo>
                      <a:pt x="48006" y="124333"/>
                    </a:lnTo>
                    <a:lnTo>
                      <a:pt x="45974" y="118999"/>
                    </a:lnTo>
                    <a:lnTo>
                      <a:pt x="45974" y="115189"/>
                    </a:lnTo>
                    <a:lnTo>
                      <a:pt x="46990" y="112395"/>
                    </a:lnTo>
                    <a:lnTo>
                      <a:pt x="49403" y="111379"/>
                    </a:lnTo>
                    <a:lnTo>
                      <a:pt x="47498" y="103632"/>
                    </a:lnTo>
                    <a:lnTo>
                      <a:pt x="43688" y="95504"/>
                    </a:lnTo>
                    <a:lnTo>
                      <a:pt x="42164" y="91694"/>
                    </a:lnTo>
                    <a:lnTo>
                      <a:pt x="41656" y="89281"/>
                    </a:lnTo>
                    <a:lnTo>
                      <a:pt x="42672" y="86868"/>
                    </a:lnTo>
                    <a:lnTo>
                      <a:pt x="45593" y="87376"/>
                    </a:lnTo>
                    <a:lnTo>
                      <a:pt x="43180" y="80645"/>
                    </a:lnTo>
                    <a:lnTo>
                      <a:pt x="39370" y="73025"/>
                    </a:lnTo>
                    <a:lnTo>
                      <a:pt x="37846" y="69596"/>
                    </a:lnTo>
                    <a:lnTo>
                      <a:pt x="37846" y="67691"/>
                    </a:lnTo>
                    <a:lnTo>
                      <a:pt x="39370" y="65786"/>
                    </a:lnTo>
                    <a:lnTo>
                      <a:pt x="42164" y="66294"/>
                    </a:lnTo>
                    <a:lnTo>
                      <a:pt x="39751" y="57658"/>
                    </a:lnTo>
                    <a:lnTo>
                      <a:pt x="37338" y="48006"/>
                    </a:lnTo>
                    <a:lnTo>
                      <a:pt x="36449" y="43688"/>
                    </a:lnTo>
                    <a:lnTo>
                      <a:pt x="36449" y="41275"/>
                    </a:lnTo>
                    <a:lnTo>
                      <a:pt x="37338" y="39878"/>
                    </a:lnTo>
                    <a:lnTo>
                      <a:pt x="39751" y="41275"/>
                    </a:lnTo>
                    <a:lnTo>
                      <a:pt x="41656" y="26924"/>
                    </a:lnTo>
                    <a:lnTo>
                      <a:pt x="45974" y="15367"/>
                    </a:lnTo>
                    <a:lnTo>
                      <a:pt x="49911" y="11049"/>
                    </a:lnTo>
                    <a:lnTo>
                      <a:pt x="53721" y="7239"/>
                    </a:lnTo>
                    <a:lnTo>
                      <a:pt x="58547" y="5715"/>
                    </a:lnTo>
                    <a:lnTo>
                      <a:pt x="63754" y="5334"/>
                    </a:lnTo>
                    <a:lnTo>
                      <a:pt x="66675" y="2921"/>
                    </a:lnTo>
                    <a:lnTo>
                      <a:pt x="70993" y="1016"/>
                    </a:lnTo>
                    <a:lnTo>
                      <a:pt x="82042" y="0"/>
                    </a:lnTo>
                    <a:lnTo>
                      <a:pt x="93599" y="1397"/>
                    </a:lnTo>
                    <a:lnTo>
                      <a:pt x="104140" y="5334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53" name="Freeform 252"/>
              <p:cNvSpPr/>
              <p:nvPr/>
            </p:nvSpPr>
            <p:spPr>
              <a:xfrm>
                <a:off x="5033010" y="1205230"/>
                <a:ext cx="167641" cy="431801"/>
              </a:xfrm>
              <a:custGeom>
                <a:avLst/>
                <a:gdLst/>
                <a:ahLst/>
                <a:cxnLst/>
                <a:rect l="0" t="0" r="0" b="0"/>
                <a:pathLst>
                  <a:path w="167641" h="431801">
                    <a:moveTo>
                      <a:pt x="104140" y="6350"/>
                    </a:moveTo>
                    <a:lnTo>
                      <a:pt x="92710" y="1270"/>
                    </a:lnTo>
                    <a:lnTo>
                      <a:pt x="81280" y="0"/>
                    </a:lnTo>
                    <a:lnTo>
                      <a:pt x="71120" y="1270"/>
                    </a:lnTo>
                    <a:lnTo>
                      <a:pt x="66040" y="3810"/>
                    </a:lnTo>
                    <a:lnTo>
                      <a:pt x="63500" y="6350"/>
                    </a:lnTo>
                    <a:lnTo>
                      <a:pt x="58420" y="6350"/>
                    </a:lnTo>
                    <a:lnTo>
                      <a:pt x="53340" y="7620"/>
                    </a:lnTo>
                    <a:lnTo>
                      <a:pt x="49530" y="11430"/>
                    </a:lnTo>
                    <a:lnTo>
                      <a:pt x="45720" y="16510"/>
                    </a:lnTo>
                    <a:lnTo>
                      <a:pt x="41910" y="27940"/>
                    </a:lnTo>
                    <a:lnTo>
                      <a:pt x="39370" y="41910"/>
                    </a:lnTo>
                    <a:lnTo>
                      <a:pt x="36830" y="40640"/>
                    </a:lnTo>
                    <a:lnTo>
                      <a:pt x="35560" y="41910"/>
                    </a:lnTo>
                    <a:lnTo>
                      <a:pt x="35560" y="44450"/>
                    </a:lnTo>
                    <a:lnTo>
                      <a:pt x="36830" y="48260"/>
                    </a:lnTo>
                    <a:lnTo>
                      <a:pt x="39370" y="58420"/>
                    </a:lnTo>
                    <a:lnTo>
                      <a:pt x="41910" y="67310"/>
                    </a:lnTo>
                    <a:lnTo>
                      <a:pt x="39370" y="66040"/>
                    </a:lnTo>
                    <a:lnTo>
                      <a:pt x="38100" y="68580"/>
                    </a:lnTo>
                    <a:lnTo>
                      <a:pt x="38100" y="69850"/>
                    </a:lnTo>
                    <a:lnTo>
                      <a:pt x="39370" y="73660"/>
                    </a:lnTo>
                    <a:lnTo>
                      <a:pt x="43180" y="81280"/>
                    </a:lnTo>
                    <a:lnTo>
                      <a:pt x="45720" y="87630"/>
                    </a:lnTo>
                    <a:lnTo>
                      <a:pt x="41910" y="87630"/>
                    </a:lnTo>
                    <a:lnTo>
                      <a:pt x="41910" y="90170"/>
                    </a:lnTo>
                    <a:lnTo>
                      <a:pt x="41910" y="92710"/>
                    </a:lnTo>
                    <a:lnTo>
                      <a:pt x="43180" y="96520"/>
                    </a:lnTo>
                    <a:lnTo>
                      <a:pt x="46990" y="104140"/>
                    </a:lnTo>
                    <a:lnTo>
                      <a:pt x="49530" y="111760"/>
                    </a:lnTo>
                    <a:lnTo>
                      <a:pt x="46990" y="113030"/>
                    </a:lnTo>
                    <a:lnTo>
                      <a:pt x="45720" y="115570"/>
                    </a:lnTo>
                    <a:lnTo>
                      <a:pt x="45720" y="119380"/>
                    </a:lnTo>
                    <a:lnTo>
                      <a:pt x="48260" y="124460"/>
                    </a:lnTo>
                    <a:lnTo>
                      <a:pt x="50800" y="137160"/>
                    </a:lnTo>
                    <a:lnTo>
                      <a:pt x="52070" y="140970"/>
                    </a:lnTo>
                    <a:lnTo>
                      <a:pt x="52070" y="146050"/>
                    </a:lnTo>
                    <a:lnTo>
                      <a:pt x="41910" y="138430"/>
                    </a:lnTo>
                    <a:lnTo>
                      <a:pt x="38100" y="135890"/>
                    </a:lnTo>
                    <a:lnTo>
                      <a:pt x="33020" y="137160"/>
                    </a:lnTo>
                    <a:lnTo>
                      <a:pt x="29210" y="132080"/>
                    </a:lnTo>
                    <a:lnTo>
                      <a:pt x="25400" y="130810"/>
                    </a:lnTo>
                    <a:lnTo>
                      <a:pt x="21590" y="132080"/>
                    </a:lnTo>
                    <a:lnTo>
                      <a:pt x="19050" y="133350"/>
                    </a:lnTo>
                    <a:lnTo>
                      <a:pt x="15240" y="133350"/>
                    </a:lnTo>
                    <a:lnTo>
                      <a:pt x="12700" y="133350"/>
                    </a:lnTo>
                    <a:lnTo>
                      <a:pt x="10160" y="137160"/>
                    </a:lnTo>
                    <a:lnTo>
                      <a:pt x="8890" y="140970"/>
                    </a:lnTo>
                    <a:lnTo>
                      <a:pt x="8890" y="146050"/>
                    </a:lnTo>
                    <a:lnTo>
                      <a:pt x="6350" y="148590"/>
                    </a:lnTo>
                    <a:lnTo>
                      <a:pt x="5080" y="151130"/>
                    </a:lnTo>
                    <a:lnTo>
                      <a:pt x="6350" y="156210"/>
                    </a:lnTo>
                    <a:lnTo>
                      <a:pt x="15240" y="167640"/>
                    </a:lnTo>
                    <a:lnTo>
                      <a:pt x="11430" y="166370"/>
                    </a:lnTo>
                    <a:lnTo>
                      <a:pt x="8890" y="166370"/>
                    </a:lnTo>
                    <a:lnTo>
                      <a:pt x="6350" y="168910"/>
                    </a:lnTo>
                    <a:lnTo>
                      <a:pt x="5080" y="175260"/>
                    </a:lnTo>
                    <a:lnTo>
                      <a:pt x="1270" y="175260"/>
                    </a:lnTo>
                    <a:lnTo>
                      <a:pt x="0" y="176530"/>
                    </a:lnTo>
                    <a:lnTo>
                      <a:pt x="0" y="177800"/>
                    </a:lnTo>
                    <a:lnTo>
                      <a:pt x="0" y="181610"/>
                    </a:lnTo>
                    <a:lnTo>
                      <a:pt x="2540" y="186690"/>
                    </a:lnTo>
                    <a:lnTo>
                      <a:pt x="6350" y="193040"/>
                    </a:lnTo>
                    <a:lnTo>
                      <a:pt x="3810" y="195580"/>
                    </a:lnTo>
                    <a:lnTo>
                      <a:pt x="3810" y="198120"/>
                    </a:lnTo>
                    <a:lnTo>
                      <a:pt x="7620" y="201930"/>
                    </a:lnTo>
                    <a:lnTo>
                      <a:pt x="19050" y="208280"/>
                    </a:lnTo>
                    <a:lnTo>
                      <a:pt x="16510" y="212090"/>
                    </a:lnTo>
                    <a:lnTo>
                      <a:pt x="15240" y="215900"/>
                    </a:lnTo>
                    <a:lnTo>
                      <a:pt x="16510" y="224790"/>
                    </a:lnTo>
                    <a:lnTo>
                      <a:pt x="12700" y="224790"/>
                    </a:lnTo>
                    <a:lnTo>
                      <a:pt x="12700" y="227330"/>
                    </a:lnTo>
                    <a:lnTo>
                      <a:pt x="13970" y="228600"/>
                    </a:lnTo>
                    <a:lnTo>
                      <a:pt x="16510" y="232410"/>
                    </a:lnTo>
                    <a:lnTo>
                      <a:pt x="22860" y="237490"/>
                    </a:lnTo>
                    <a:lnTo>
                      <a:pt x="27940" y="242570"/>
                    </a:lnTo>
                    <a:lnTo>
                      <a:pt x="27940" y="245110"/>
                    </a:lnTo>
                    <a:lnTo>
                      <a:pt x="29210" y="248920"/>
                    </a:lnTo>
                    <a:lnTo>
                      <a:pt x="36830" y="254000"/>
                    </a:lnTo>
                    <a:lnTo>
                      <a:pt x="48260" y="259080"/>
                    </a:lnTo>
                    <a:lnTo>
                      <a:pt x="52070" y="260350"/>
                    </a:lnTo>
                    <a:lnTo>
                      <a:pt x="55880" y="261620"/>
                    </a:lnTo>
                    <a:lnTo>
                      <a:pt x="45720" y="264160"/>
                    </a:lnTo>
                    <a:lnTo>
                      <a:pt x="41910" y="265430"/>
                    </a:lnTo>
                    <a:lnTo>
                      <a:pt x="39370" y="267970"/>
                    </a:lnTo>
                    <a:lnTo>
                      <a:pt x="39370" y="271780"/>
                    </a:lnTo>
                    <a:lnTo>
                      <a:pt x="39370" y="275590"/>
                    </a:lnTo>
                    <a:lnTo>
                      <a:pt x="41910" y="280670"/>
                    </a:lnTo>
                    <a:lnTo>
                      <a:pt x="44450" y="287020"/>
                    </a:lnTo>
                    <a:lnTo>
                      <a:pt x="40640" y="294640"/>
                    </a:lnTo>
                    <a:lnTo>
                      <a:pt x="39370" y="302260"/>
                    </a:lnTo>
                    <a:lnTo>
                      <a:pt x="43180" y="308610"/>
                    </a:lnTo>
                    <a:lnTo>
                      <a:pt x="48260" y="317500"/>
                    </a:lnTo>
                    <a:lnTo>
                      <a:pt x="58420" y="334010"/>
                    </a:lnTo>
                    <a:lnTo>
                      <a:pt x="62230" y="342900"/>
                    </a:lnTo>
                    <a:lnTo>
                      <a:pt x="64770" y="350520"/>
                    </a:lnTo>
                    <a:lnTo>
                      <a:pt x="67310" y="431800"/>
                    </a:lnTo>
                    <a:lnTo>
                      <a:pt x="83820" y="429260"/>
                    </a:lnTo>
                    <a:lnTo>
                      <a:pt x="100330" y="431800"/>
                    </a:lnTo>
                    <a:lnTo>
                      <a:pt x="102870" y="350520"/>
                    </a:lnTo>
                    <a:lnTo>
                      <a:pt x="105410" y="342900"/>
                    </a:lnTo>
                    <a:lnTo>
                      <a:pt x="109220" y="334010"/>
                    </a:lnTo>
                    <a:lnTo>
                      <a:pt x="119380" y="317500"/>
                    </a:lnTo>
                    <a:lnTo>
                      <a:pt x="124460" y="308610"/>
                    </a:lnTo>
                    <a:lnTo>
                      <a:pt x="127000" y="302260"/>
                    </a:lnTo>
                    <a:lnTo>
                      <a:pt x="127000" y="294640"/>
                    </a:lnTo>
                    <a:lnTo>
                      <a:pt x="123190" y="287020"/>
                    </a:lnTo>
                    <a:lnTo>
                      <a:pt x="127000" y="280670"/>
                    </a:lnTo>
                    <a:lnTo>
                      <a:pt x="128270" y="275590"/>
                    </a:lnTo>
                    <a:lnTo>
                      <a:pt x="128270" y="271780"/>
                    </a:lnTo>
                    <a:lnTo>
                      <a:pt x="127000" y="267970"/>
                    </a:lnTo>
                    <a:lnTo>
                      <a:pt x="124460" y="265430"/>
                    </a:lnTo>
                    <a:lnTo>
                      <a:pt x="121920" y="264160"/>
                    </a:lnTo>
                    <a:lnTo>
                      <a:pt x="111760" y="261620"/>
                    </a:lnTo>
                    <a:lnTo>
                      <a:pt x="115570" y="260350"/>
                    </a:lnTo>
                    <a:lnTo>
                      <a:pt x="119380" y="259080"/>
                    </a:lnTo>
                    <a:lnTo>
                      <a:pt x="130810" y="254000"/>
                    </a:lnTo>
                    <a:lnTo>
                      <a:pt x="138430" y="248920"/>
                    </a:lnTo>
                    <a:lnTo>
                      <a:pt x="139700" y="245110"/>
                    </a:lnTo>
                    <a:lnTo>
                      <a:pt x="138430" y="242570"/>
                    </a:lnTo>
                    <a:lnTo>
                      <a:pt x="144780" y="237490"/>
                    </a:lnTo>
                    <a:lnTo>
                      <a:pt x="151130" y="232410"/>
                    </a:lnTo>
                    <a:lnTo>
                      <a:pt x="153670" y="228600"/>
                    </a:lnTo>
                    <a:lnTo>
                      <a:pt x="154940" y="227330"/>
                    </a:lnTo>
                    <a:lnTo>
                      <a:pt x="153670" y="224790"/>
                    </a:lnTo>
                    <a:lnTo>
                      <a:pt x="151130" y="224790"/>
                    </a:lnTo>
                    <a:lnTo>
                      <a:pt x="152400" y="215900"/>
                    </a:lnTo>
                    <a:lnTo>
                      <a:pt x="151130" y="212090"/>
                    </a:lnTo>
                    <a:lnTo>
                      <a:pt x="148590" y="208280"/>
                    </a:lnTo>
                    <a:lnTo>
                      <a:pt x="160020" y="201930"/>
                    </a:lnTo>
                    <a:lnTo>
                      <a:pt x="163830" y="198120"/>
                    </a:lnTo>
                    <a:lnTo>
                      <a:pt x="163830" y="195580"/>
                    </a:lnTo>
                    <a:lnTo>
                      <a:pt x="161290" y="193040"/>
                    </a:lnTo>
                    <a:lnTo>
                      <a:pt x="163830" y="186690"/>
                    </a:lnTo>
                    <a:lnTo>
                      <a:pt x="167640" y="181610"/>
                    </a:lnTo>
                    <a:lnTo>
                      <a:pt x="167640" y="177800"/>
                    </a:lnTo>
                    <a:lnTo>
                      <a:pt x="167640" y="176530"/>
                    </a:lnTo>
                    <a:lnTo>
                      <a:pt x="166370" y="175260"/>
                    </a:lnTo>
                    <a:lnTo>
                      <a:pt x="162560" y="175260"/>
                    </a:lnTo>
                    <a:lnTo>
                      <a:pt x="160020" y="168910"/>
                    </a:lnTo>
                    <a:lnTo>
                      <a:pt x="158750" y="166370"/>
                    </a:lnTo>
                    <a:lnTo>
                      <a:pt x="156210" y="166370"/>
                    </a:lnTo>
                    <a:lnTo>
                      <a:pt x="153670" y="167640"/>
                    </a:lnTo>
                    <a:lnTo>
                      <a:pt x="161290" y="156210"/>
                    </a:lnTo>
                    <a:lnTo>
                      <a:pt x="162560" y="151130"/>
                    </a:lnTo>
                    <a:lnTo>
                      <a:pt x="161290" y="148590"/>
                    </a:lnTo>
                    <a:lnTo>
                      <a:pt x="158750" y="146050"/>
                    </a:lnTo>
                    <a:lnTo>
                      <a:pt x="158750" y="140970"/>
                    </a:lnTo>
                    <a:lnTo>
                      <a:pt x="158750" y="137160"/>
                    </a:lnTo>
                    <a:lnTo>
                      <a:pt x="154940" y="133350"/>
                    </a:lnTo>
                    <a:lnTo>
                      <a:pt x="152400" y="133350"/>
                    </a:lnTo>
                    <a:lnTo>
                      <a:pt x="148590" y="133350"/>
                    </a:lnTo>
                    <a:lnTo>
                      <a:pt x="146050" y="132080"/>
                    </a:lnTo>
                    <a:lnTo>
                      <a:pt x="142240" y="130810"/>
                    </a:lnTo>
                    <a:lnTo>
                      <a:pt x="138430" y="132080"/>
                    </a:lnTo>
                    <a:lnTo>
                      <a:pt x="134620" y="137160"/>
                    </a:lnTo>
                    <a:lnTo>
                      <a:pt x="130810" y="135890"/>
                    </a:lnTo>
                    <a:lnTo>
                      <a:pt x="124460" y="138430"/>
                    </a:lnTo>
                    <a:lnTo>
                      <a:pt x="115570" y="146050"/>
                    </a:lnTo>
                    <a:lnTo>
                      <a:pt x="115570" y="140970"/>
                    </a:lnTo>
                    <a:lnTo>
                      <a:pt x="116840" y="137160"/>
                    </a:lnTo>
                    <a:lnTo>
                      <a:pt x="120650" y="124460"/>
                    </a:lnTo>
                    <a:lnTo>
                      <a:pt x="121920" y="119380"/>
                    </a:lnTo>
                    <a:lnTo>
                      <a:pt x="121920" y="115570"/>
                    </a:lnTo>
                    <a:lnTo>
                      <a:pt x="120650" y="113030"/>
                    </a:lnTo>
                    <a:lnTo>
                      <a:pt x="118110" y="111760"/>
                    </a:lnTo>
                    <a:lnTo>
                      <a:pt x="120650" y="104140"/>
                    </a:lnTo>
                    <a:lnTo>
                      <a:pt x="124460" y="96520"/>
                    </a:lnTo>
                    <a:lnTo>
                      <a:pt x="125730" y="92710"/>
                    </a:lnTo>
                    <a:lnTo>
                      <a:pt x="127000" y="90170"/>
                    </a:lnTo>
                    <a:lnTo>
                      <a:pt x="124460" y="87630"/>
                    </a:lnTo>
                    <a:lnTo>
                      <a:pt x="121920" y="87630"/>
                    </a:lnTo>
                    <a:lnTo>
                      <a:pt x="124460" y="81280"/>
                    </a:lnTo>
                    <a:lnTo>
                      <a:pt x="128270" y="73660"/>
                    </a:lnTo>
                    <a:lnTo>
                      <a:pt x="129540" y="69850"/>
                    </a:lnTo>
                    <a:lnTo>
                      <a:pt x="129540" y="68580"/>
                    </a:lnTo>
                    <a:lnTo>
                      <a:pt x="128270" y="66040"/>
                    </a:lnTo>
                    <a:lnTo>
                      <a:pt x="125730" y="67310"/>
                    </a:lnTo>
                    <a:lnTo>
                      <a:pt x="128270" y="58420"/>
                    </a:lnTo>
                    <a:lnTo>
                      <a:pt x="130810" y="48260"/>
                    </a:lnTo>
                    <a:lnTo>
                      <a:pt x="132080" y="44450"/>
                    </a:lnTo>
                    <a:lnTo>
                      <a:pt x="132080" y="41910"/>
                    </a:lnTo>
                    <a:lnTo>
                      <a:pt x="130810" y="40640"/>
                    </a:lnTo>
                    <a:lnTo>
                      <a:pt x="128270" y="41910"/>
                    </a:lnTo>
                    <a:lnTo>
                      <a:pt x="127000" y="34290"/>
                    </a:lnTo>
                    <a:lnTo>
                      <a:pt x="127000" y="29210"/>
                    </a:lnTo>
                    <a:lnTo>
                      <a:pt x="120650" y="19050"/>
                    </a:lnTo>
                    <a:lnTo>
                      <a:pt x="113030" y="1143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54" name="Freeform 253"/>
              <p:cNvSpPr/>
              <p:nvPr/>
            </p:nvSpPr>
            <p:spPr>
              <a:xfrm>
                <a:off x="5062347" y="1204849"/>
                <a:ext cx="55246" cy="94997"/>
              </a:xfrm>
              <a:custGeom>
                <a:avLst/>
                <a:gdLst/>
                <a:ahLst/>
                <a:cxnLst/>
                <a:rect l="0" t="0" r="0" b="0"/>
                <a:pathLst>
                  <a:path w="55246" h="94997">
                    <a:moveTo>
                      <a:pt x="38481" y="93599"/>
                    </a:moveTo>
                    <a:lnTo>
                      <a:pt x="28829" y="89662"/>
                    </a:lnTo>
                    <a:lnTo>
                      <a:pt x="22606" y="82550"/>
                    </a:lnTo>
                    <a:lnTo>
                      <a:pt x="19177" y="73914"/>
                    </a:lnTo>
                    <a:lnTo>
                      <a:pt x="13462" y="73914"/>
                    </a:lnTo>
                    <a:lnTo>
                      <a:pt x="9144" y="72898"/>
                    </a:lnTo>
                    <a:lnTo>
                      <a:pt x="4318" y="70993"/>
                    </a:lnTo>
                    <a:lnTo>
                      <a:pt x="1905" y="67183"/>
                    </a:lnTo>
                    <a:lnTo>
                      <a:pt x="0" y="61849"/>
                    </a:lnTo>
                    <a:lnTo>
                      <a:pt x="1524" y="56134"/>
                    </a:lnTo>
                    <a:lnTo>
                      <a:pt x="5334" y="49911"/>
                    </a:lnTo>
                    <a:lnTo>
                      <a:pt x="7239" y="47498"/>
                    </a:lnTo>
                    <a:lnTo>
                      <a:pt x="7239" y="44577"/>
                    </a:lnTo>
                    <a:lnTo>
                      <a:pt x="5842" y="42672"/>
                    </a:lnTo>
                    <a:lnTo>
                      <a:pt x="1905" y="40767"/>
                    </a:lnTo>
                    <a:lnTo>
                      <a:pt x="4826" y="37338"/>
                    </a:lnTo>
                    <a:lnTo>
                      <a:pt x="9144" y="34036"/>
                    </a:lnTo>
                    <a:lnTo>
                      <a:pt x="12065" y="30226"/>
                    </a:lnTo>
                    <a:lnTo>
                      <a:pt x="10541" y="27305"/>
                    </a:lnTo>
                    <a:lnTo>
                      <a:pt x="14859" y="15748"/>
                    </a:lnTo>
                    <a:lnTo>
                      <a:pt x="19177" y="7112"/>
                    </a:lnTo>
                    <a:lnTo>
                      <a:pt x="23495" y="4318"/>
                    </a:lnTo>
                    <a:lnTo>
                      <a:pt x="29337" y="1905"/>
                    </a:lnTo>
                    <a:lnTo>
                      <a:pt x="38481" y="381"/>
                    </a:lnTo>
                    <a:lnTo>
                      <a:pt x="49911" y="0"/>
                    </a:lnTo>
                    <a:lnTo>
                      <a:pt x="55245" y="0"/>
                    </a:lnTo>
                    <a:lnTo>
                      <a:pt x="54229" y="93599"/>
                    </a:lnTo>
                    <a:lnTo>
                      <a:pt x="49403" y="94996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55" name="Freeform 254"/>
              <p:cNvSpPr/>
              <p:nvPr/>
            </p:nvSpPr>
            <p:spPr>
              <a:xfrm>
                <a:off x="5166487" y="1242187"/>
                <a:ext cx="3430" cy="5335"/>
              </a:xfrm>
              <a:custGeom>
                <a:avLst/>
                <a:gdLst/>
                <a:ahLst/>
                <a:cxnLst/>
                <a:rect l="0" t="0" r="0" b="0"/>
                <a:pathLst>
                  <a:path w="3430" h="5335">
                    <a:moveTo>
                      <a:pt x="0" y="0"/>
                    </a:moveTo>
                    <a:lnTo>
                      <a:pt x="1905" y="2413"/>
                    </a:lnTo>
                    <a:lnTo>
                      <a:pt x="3429" y="4318"/>
                    </a:lnTo>
                    <a:lnTo>
                      <a:pt x="1524" y="4826"/>
                    </a:lnTo>
                    <a:lnTo>
                      <a:pt x="0" y="5334"/>
                    </a:lnTo>
                    <a:close/>
                  </a:path>
                </a:pathLst>
              </a:custGeom>
              <a:solidFill>
                <a:srgbClr val="DBDBDB"/>
              </a:solidFill>
              <a:ln w="0" cap="flat" cmpd="sng" algn="ctr">
                <a:solidFill>
                  <a:srgbClr val="DBDBD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56" name="Freeform 255"/>
              <p:cNvSpPr/>
              <p:nvPr/>
            </p:nvSpPr>
            <p:spPr>
              <a:xfrm>
                <a:off x="5166106" y="1256157"/>
                <a:ext cx="3811" cy="20575"/>
              </a:xfrm>
              <a:custGeom>
                <a:avLst/>
                <a:gdLst/>
                <a:ahLst/>
                <a:cxnLst/>
                <a:rect l="0" t="0" r="0" b="0"/>
                <a:pathLst>
                  <a:path w="3811" h="20575">
                    <a:moveTo>
                      <a:pt x="381" y="0"/>
                    </a:moveTo>
                    <a:lnTo>
                      <a:pt x="2794" y="4826"/>
                    </a:lnTo>
                    <a:lnTo>
                      <a:pt x="3810" y="10541"/>
                    </a:lnTo>
                    <a:lnTo>
                      <a:pt x="3302" y="16256"/>
                    </a:lnTo>
                    <a:lnTo>
                      <a:pt x="381" y="20193"/>
                    </a:lnTo>
                    <a:lnTo>
                      <a:pt x="0" y="20574"/>
                    </a:lnTo>
                    <a:close/>
                  </a:path>
                </a:pathLst>
              </a:custGeom>
              <a:solidFill>
                <a:srgbClr val="DBDBDB"/>
              </a:solidFill>
              <a:ln w="0" cap="flat" cmpd="sng" algn="ctr">
                <a:solidFill>
                  <a:srgbClr val="DBDBD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57" name="Freeform 256"/>
              <p:cNvSpPr/>
              <p:nvPr/>
            </p:nvSpPr>
            <p:spPr>
              <a:xfrm>
                <a:off x="5149215" y="1208659"/>
                <a:ext cx="17273" cy="79630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79630">
                    <a:moveTo>
                      <a:pt x="0" y="79629"/>
                    </a:moveTo>
                    <a:lnTo>
                      <a:pt x="1016" y="0"/>
                    </a:lnTo>
                    <a:lnTo>
                      <a:pt x="3429" y="889"/>
                    </a:lnTo>
                    <a:lnTo>
                      <a:pt x="5842" y="4826"/>
                    </a:lnTo>
                    <a:lnTo>
                      <a:pt x="7239" y="10033"/>
                    </a:lnTo>
                    <a:lnTo>
                      <a:pt x="8636" y="16256"/>
                    </a:lnTo>
                    <a:lnTo>
                      <a:pt x="10541" y="22987"/>
                    </a:lnTo>
                    <a:lnTo>
                      <a:pt x="9652" y="25908"/>
                    </a:lnTo>
                    <a:lnTo>
                      <a:pt x="11049" y="28321"/>
                    </a:lnTo>
                    <a:lnTo>
                      <a:pt x="16891" y="33528"/>
                    </a:lnTo>
                    <a:lnTo>
                      <a:pt x="17272" y="33528"/>
                    </a:lnTo>
                    <a:lnTo>
                      <a:pt x="16891" y="38862"/>
                    </a:lnTo>
                    <a:lnTo>
                      <a:pt x="15367" y="42164"/>
                    </a:lnTo>
                    <a:lnTo>
                      <a:pt x="16891" y="46482"/>
                    </a:lnTo>
                    <a:lnTo>
                      <a:pt x="16891" y="47498"/>
                    </a:lnTo>
                    <a:lnTo>
                      <a:pt x="16891" y="67691"/>
                    </a:lnTo>
                    <a:lnTo>
                      <a:pt x="14859" y="68580"/>
                    </a:lnTo>
                    <a:lnTo>
                      <a:pt x="9652" y="70104"/>
                    </a:lnTo>
                    <a:lnTo>
                      <a:pt x="1524" y="70104"/>
                    </a:lnTo>
                    <a:lnTo>
                      <a:pt x="2413" y="73914"/>
                    </a:lnTo>
                    <a:lnTo>
                      <a:pt x="1524" y="78232"/>
                    </a:lnTo>
                    <a:close/>
                  </a:path>
                </a:pathLst>
              </a:custGeom>
              <a:solidFill>
                <a:srgbClr val="E2E2E2"/>
              </a:solidFill>
              <a:ln w="0" cap="flat" cmpd="sng" algn="ctr">
                <a:solidFill>
                  <a:srgbClr val="E2E2E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58" name="Freeform 257"/>
              <p:cNvSpPr/>
              <p:nvPr/>
            </p:nvSpPr>
            <p:spPr>
              <a:xfrm>
                <a:off x="5132959" y="1205230"/>
                <a:ext cx="17273" cy="94616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94616">
                    <a:moveTo>
                      <a:pt x="0" y="94615"/>
                    </a:moveTo>
                    <a:lnTo>
                      <a:pt x="889" y="0"/>
                    </a:lnTo>
                    <a:lnTo>
                      <a:pt x="1397" y="0"/>
                    </a:lnTo>
                    <a:lnTo>
                      <a:pt x="11049" y="1524"/>
                    </a:lnTo>
                    <a:lnTo>
                      <a:pt x="17272" y="3429"/>
                    </a:lnTo>
                    <a:lnTo>
                      <a:pt x="16764" y="84074"/>
                    </a:lnTo>
                    <a:lnTo>
                      <a:pt x="15367" y="85979"/>
                    </a:lnTo>
                    <a:lnTo>
                      <a:pt x="10541" y="90297"/>
                    </a:lnTo>
                    <a:lnTo>
                      <a:pt x="4826" y="92710"/>
                    </a:lnTo>
                    <a:close/>
                  </a:path>
                </a:pathLst>
              </a:custGeom>
              <a:solidFill>
                <a:srgbClr val="E9E9E9"/>
              </a:solidFill>
              <a:ln w="0" cap="flat" cmpd="sng" algn="ctr">
                <a:solidFill>
                  <a:srgbClr val="E9E9E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59" name="Freeform 258"/>
              <p:cNvSpPr/>
              <p:nvPr/>
            </p:nvSpPr>
            <p:spPr>
              <a:xfrm>
                <a:off x="5116576" y="1204849"/>
                <a:ext cx="17273" cy="95505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95505">
                    <a:moveTo>
                      <a:pt x="1524" y="93599"/>
                    </a:moveTo>
                    <a:lnTo>
                      <a:pt x="0" y="93980"/>
                    </a:lnTo>
                    <a:lnTo>
                      <a:pt x="1016" y="0"/>
                    </a:lnTo>
                    <a:lnTo>
                      <a:pt x="3937" y="0"/>
                    </a:lnTo>
                    <a:lnTo>
                      <a:pt x="11049" y="0"/>
                    </a:lnTo>
                    <a:lnTo>
                      <a:pt x="17272" y="381"/>
                    </a:lnTo>
                    <a:lnTo>
                      <a:pt x="16383" y="94996"/>
                    </a:lnTo>
                    <a:lnTo>
                      <a:pt x="15367" y="95504"/>
                    </a:lnTo>
                    <a:lnTo>
                      <a:pt x="8636" y="95504"/>
                    </a:lnTo>
                    <a:close/>
                  </a:path>
                </a:pathLst>
              </a:custGeom>
              <a:solidFill>
                <a:srgbClr val="F0F0F0"/>
              </a:solidFill>
              <a:ln w="0" cap="flat" cmpd="sng" algn="ctr">
                <a:solidFill>
                  <a:srgbClr val="F0F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60" name="Freeform 259"/>
              <p:cNvSpPr/>
              <p:nvPr/>
            </p:nvSpPr>
            <p:spPr>
              <a:xfrm>
                <a:off x="5099812" y="1204849"/>
                <a:ext cx="17273" cy="94997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94997">
                    <a:moveTo>
                      <a:pt x="5715" y="94996"/>
                    </a:moveTo>
                    <a:lnTo>
                      <a:pt x="0" y="93091"/>
                    </a:lnTo>
                    <a:lnTo>
                      <a:pt x="1016" y="381"/>
                    </a:lnTo>
                    <a:lnTo>
                      <a:pt x="5715" y="0"/>
                    </a:lnTo>
                    <a:lnTo>
                      <a:pt x="12446" y="0"/>
                    </a:lnTo>
                    <a:lnTo>
                      <a:pt x="17272" y="0"/>
                    </a:lnTo>
                    <a:lnTo>
                      <a:pt x="16256" y="93599"/>
                    </a:lnTo>
                    <a:lnTo>
                      <a:pt x="11938" y="94996"/>
                    </a:lnTo>
                    <a:close/>
                  </a:path>
                </a:pathLst>
              </a:custGeom>
              <a:solidFill>
                <a:srgbClr val="F7F7F7"/>
              </a:solidFill>
              <a:ln w="0" cap="flat" cmpd="sng" algn="ctr">
                <a:solidFill>
                  <a:srgbClr val="F7F7F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61" name="Freeform 260"/>
              <p:cNvSpPr/>
              <p:nvPr/>
            </p:nvSpPr>
            <p:spPr>
              <a:xfrm>
                <a:off x="5062220" y="1205230"/>
                <a:ext cx="107951" cy="95251"/>
              </a:xfrm>
              <a:custGeom>
                <a:avLst/>
                <a:gdLst/>
                <a:ahLst/>
                <a:cxnLst/>
                <a:rect l="0" t="0" r="0" b="0"/>
                <a:pathLst>
                  <a:path w="107951" h="95251">
                    <a:moveTo>
                      <a:pt x="57150" y="0"/>
                    </a:moveTo>
                    <a:lnTo>
                      <a:pt x="41910" y="0"/>
                    </a:lnTo>
                    <a:lnTo>
                      <a:pt x="33020" y="1270"/>
                    </a:lnTo>
                    <a:lnTo>
                      <a:pt x="25400" y="3810"/>
                    </a:lnTo>
                    <a:lnTo>
                      <a:pt x="20320" y="6350"/>
                    </a:lnTo>
                    <a:lnTo>
                      <a:pt x="17780" y="10160"/>
                    </a:lnTo>
                    <a:lnTo>
                      <a:pt x="15240" y="15240"/>
                    </a:lnTo>
                    <a:lnTo>
                      <a:pt x="10160" y="26670"/>
                    </a:lnTo>
                    <a:lnTo>
                      <a:pt x="11430" y="30480"/>
                    </a:lnTo>
                    <a:lnTo>
                      <a:pt x="8890" y="33020"/>
                    </a:lnTo>
                    <a:lnTo>
                      <a:pt x="5080" y="38100"/>
                    </a:lnTo>
                    <a:lnTo>
                      <a:pt x="1270" y="40640"/>
                    </a:lnTo>
                    <a:lnTo>
                      <a:pt x="5080" y="43180"/>
                    </a:lnTo>
                    <a:lnTo>
                      <a:pt x="7620" y="44450"/>
                    </a:lnTo>
                    <a:lnTo>
                      <a:pt x="6350" y="46990"/>
                    </a:lnTo>
                    <a:lnTo>
                      <a:pt x="5080" y="49530"/>
                    </a:lnTo>
                    <a:lnTo>
                      <a:pt x="1270" y="55880"/>
                    </a:lnTo>
                    <a:lnTo>
                      <a:pt x="0" y="60960"/>
                    </a:lnTo>
                    <a:lnTo>
                      <a:pt x="1270" y="67310"/>
                    </a:lnTo>
                    <a:lnTo>
                      <a:pt x="3810" y="71120"/>
                    </a:lnTo>
                    <a:lnTo>
                      <a:pt x="8890" y="73660"/>
                    </a:lnTo>
                    <a:lnTo>
                      <a:pt x="12700" y="73660"/>
                    </a:lnTo>
                    <a:lnTo>
                      <a:pt x="19050" y="73660"/>
                    </a:lnTo>
                    <a:lnTo>
                      <a:pt x="20320" y="78740"/>
                    </a:lnTo>
                    <a:lnTo>
                      <a:pt x="22860" y="83820"/>
                    </a:lnTo>
                    <a:lnTo>
                      <a:pt x="26670" y="87630"/>
                    </a:lnTo>
                    <a:lnTo>
                      <a:pt x="31750" y="91440"/>
                    </a:lnTo>
                    <a:lnTo>
                      <a:pt x="41910" y="95250"/>
                    </a:lnTo>
                    <a:lnTo>
                      <a:pt x="55880" y="92710"/>
                    </a:lnTo>
                    <a:lnTo>
                      <a:pt x="62230" y="95250"/>
                    </a:lnTo>
                    <a:lnTo>
                      <a:pt x="68580" y="95250"/>
                    </a:lnTo>
                    <a:lnTo>
                      <a:pt x="76200" y="92710"/>
                    </a:lnTo>
                    <a:lnTo>
                      <a:pt x="81280" y="90170"/>
                    </a:lnTo>
                    <a:lnTo>
                      <a:pt x="86360" y="86360"/>
                    </a:lnTo>
                    <a:lnTo>
                      <a:pt x="87630" y="81280"/>
                    </a:lnTo>
                    <a:lnTo>
                      <a:pt x="88900" y="77470"/>
                    </a:lnTo>
                    <a:lnTo>
                      <a:pt x="88900" y="73660"/>
                    </a:lnTo>
                    <a:lnTo>
                      <a:pt x="97790" y="73660"/>
                    </a:lnTo>
                    <a:lnTo>
                      <a:pt x="104140" y="71120"/>
                    </a:lnTo>
                    <a:lnTo>
                      <a:pt x="106680" y="67310"/>
                    </a:lnTo>
                    <a:lnTo>
                      <a:pt x="107950" y="60960"/>
                    </a:lnTo>
                    <a:lnTo>
                      <a:pt x="106680" y="55880"/>
                    </a:lnTo>
                    <a:lnTo>
                      <a:pt x="104140" y="50800"/>
                    </a:lnTo>
                    <a:lnTo>
                      <a:pt x="102870" y="45720"/>
                    </a:lnTo>
                    <a:lnTo>
                      <a:pt x="104140" y="43180"/>
                    </a:lnTo>
                    <a:lnTo>
                      <a:pt x="107950" y="41910"/>
                    </a:lnTo>
                    <a:lnTo>
                      <a:pt x="104140" y="38100"/>
                    </a:lnTo>
                    <a:lnTo>
                      <a:pt x="99060" y="34290"/>
                    </a:lnTo>
                    <a:lnTo>
                      <a:pt x="96520" y="30480"/>
                    </a:lnTo>
                    <a:lnTo>
                      <a:pt x="97790" y="26670"/>
                    </a:lnTo>
                    <a:lnTo>
                      <a:pt x="95250" y="20320"/>
                    </a:lnTo>
                    <a:lnTo>
                      <a:pt x="93980" y="15240"/>
                    </a:lnTo>
                    <a:lnTo>
                      <a:pt x="92710" y="10160"/>
                    </a:lnTo>
                    <a:lnTo>
                      <a:pt x="91440" y="6350"/>
                    </a:lnTo>
                    <a:lnTo>
                      <a:pt x="87630" y="3810"/>
                    </a:lnTo>
                    <a:lnTo>
                      <a:pt x="81280" y="1270"/>
                    </a:lnTo>
                    <a:lnTo>
                      <a:pt x="7239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62" name="Freeform 261"/>
              <p:cNvSpPr/>
              <p:nvPr/>
            </p:nvSpPr>
            <p:spPr>
              <a:xfrm>
                <a:off x="5599049" y="1043940"/>
                <a:ext cx="53214" cy="53849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53849">
                    <a:moveTo>
                      <a:pt x="1905" y="16891"/>
                    </a:moveTo>
                    <a:lnTo>
                      <a:pt x="7620" y="8255"/>
                    </a:lnTo>
                    <a:lnTo>
                      <a:pt x="16256" y="2413"/>
                    </a:lnTo>
                    <a:lnTo>
                      <a:pt x="26797" y="0"/>
                    </a:lnTo>
                    <a:lnTo>
                      <a:pt x="36957" y="2413"/>
                    </a:lnTo>
                    <a:lnTo>
                      <a:pt x="45085" y="8255"/>
                    </a:lnTo>
                    <a:lnTo>
                      <a:pt x="50800" y="16891"/>
                    </a:lnTo>
                    <a:lnTo>
                      <a:pt x="53213" y="27432"/>
                    </a:lnTo>
                    <a:lnTo>
                      <a:pt x="50800" y="37465"/>
                    </a:lnTo>
                    <a:lnTo>
                      <a:pt x="45085" y="45593"/>
                    </a:lnTo>
                    <a:lnTo>
                      <a:pt x="36957" y="51435"/>
                    </a:lnTo>
                    <a:lnTo>
                      <a:pt x="26797" y="53848"/>
                    </a:lnTo>
                    <a:lnTo>
                      <a:pt x="16256" y="51435"/>
                    </a:lnTo>
                    <a:lnTo>
                      <a:pt x="7620" y="45593"/>
                    </a:lnTo>
                    <a:lnTo>
                      <a:pt x="1905" y="37465"/>
                    </a:lnTo>
                    <a:lnTo>
                      <a:pt x="0" y="27432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63" name="Freeform 262"/>
              <p:cNvSpPr/>
              <p:nvPr/>
            </p:nvSpPr>
            <p:spPr>
              <a:xfrm>
                <a:off x="5598160" y="1043940"/>
                <a:ext cx="53341" cy="53341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53341">
                    <a:moveTo>
                      <a:pt x="0" y="27940"/>
                    </a:moveTo>
                    <a:lnTo>
                      <a:pt x="2540" y="38100"/>
                    </a:lnTo>
                    <a:lnTo>
                      <a:pt x="7620" y="45720"/>
                    </a:lnTo>
                    <a:lnTo>
                      <a:pt x="16510" y="52070"/>
                    </a:lnTo>
                    <a:lnTo>
                      <a:pt x="26670" y="53340"/>
                    </a:lnTo>
                    <a:lnTo>
                      <a:pt x="38100" y="52070"/>
                    </a:lnTo>
                    <a:lnTo>
                      <a:pt x="45720" y="45720"/>
                    </a:lnTo>
                    <a:lnTo>
                      <a:pt x="50800" y="38100"/>
                    </a:lnTo>
                    <a:lnTo>
                      <a:pt x="53340" y="27940"/>
                    </a:lnTo>
                    <a:lnTo>
                      <a:pt x="50800" y="16510"/>
                    </a:lnTo>
                    <a:lnTo>
                      <a:pt x="45720" y="7620"/>
                    </a:lnTo>
                    <a:lnTo>
                      <a:pt x="38100" y="2540"/>
                    </a:lnTo>
                    <a:lnTo>
                      <a:pt x="26670" y="0"/>
                    </a:lnTo>
                    <a:lnTo>
                      <a:pt x="16510" y="2540"/>
                    </a:lnTo>
                    <a:lnTo>
                      <a:pt x="7620" y="7620"/>
                    </a:lnTo>
                    <a:lnTo>
                      <a:pt x="2540" y="1651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64" name="Freeform 263"/>
              <p:cNvSpPr/>
              <p:nvPr/>
            </p:nvSpPr>
            <p:spPr>
              <a:xfrm>
                <a:off x="4810887" y="1465453"/>
                <a:ext cx="53214" cy="69089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69089">
                    <a:moveTo>
                      <a:pt x="50419" y="68580"/>
                    </a:moveTo>
                    <a:lnTo>
                      <a:pt x="46101" y="66167"/>
                    </a:lnTo>
                    <a:lnTo>
                      <a:pt x="46101" y="65278"/>
                    </a:lnTo>
                    <a:lnTo>
                      <a:pt x="47498" y="64262"/>
                    </a:lnTo>
                    <a:lnTo>
                      <a:pt x="37465" y="61849"/>
                    </a:lnTo>
                    <a:lnTo>
                      <a:pt x="26797" y="58039"/>
                    </a:lnTo>
                    <a:lnTo>
                      <a:pt x="22987" y="56642"/>
                    </a:lnTo>
                    <a:lnTo>
                      <a:pt x="21082" y="55118"/>
                    </a:lnTo>
                    <a:lnTo>
                      <a:pt x="22098" y="54229"/>
                    </a:lnTo>
                    <a:lnTo>
                      <a:pt x="26797" y="53721"/>
                    </a:lnTo>
                    <a:lnTo>
                      <a:pt x="25400" y="51308"/>
                    </a:lnTo>
                    <a:lnTo>
                      <a:pt x="25908" y="48514"/>
                    </a:lnTo>
                    <a:lnTo>
                      <a:pt x="27813" y="46990"/>
                    </a:lnTo>
                    <a:lnTo>
                      <a:pt x="32639" y="44196"/>
                    </a:lnTo>
                    <a:lnTo>
                      <a:pt x="22987" y="42672"/>
                    </a:lnTo>
                    <a:lnTo>
                      <a:pt x="12446" y="40767"/>
                    </a:lnTo>
                    <a:lnTo>
                      <a:pt x="9144" y="39878"/>
                    </a:lnTo>
                    <a:lnTo>
                      <a:pt x="7112" y="38862"/>
                    </a:lnTo>
                    <a:lnTo>
                      <a:pt x="7620" y="37465"/>
                    </a:lnTo>
                    <a:lnTo>
                      <a:pt x="11430" y="35941"/>
                    </a:lnTo>
                    <a:lnTo>
                      <a:pt x="6223" y="32639"/>
                    </a:lnTo>
                    <a:lnTo>
                      <a:pt x="889" y="28829"/>
                    </a:lnTo>
                    <a:lnTo>
                      <a:pt x="0" y="27305"/>
                    </a:lnTo>
                    <a:lnTo>
                      <a:pt x="381" y="25908"/>
                    </a:lnTo>
                    <a:lnTo>
                      <a:pt x="3810" y="25400"/>
                    </a:lnTo>
                    <a:lnTo>
                      <a:pt x="9525" y="25908"/>
                    </a:lnTo>
                    <a:lnTo>
                      <a:pt x="11938" y="21590"/>
                    </a:lnTo>
                    <a:lnTo>
                      <a:pt x="16256" y="20574"/>
                    </a:lnTo>
                    <a:lnTo>
                      <a:pt x="19685" y="20574"/>
                    </a:lnTo>
                    <a:lnTo>
                      <a:pt x="24892" y="21082"/>
                    </a:lnTo>
                    <a:lnTo>
                      <a:pt x="18161" y="17272"/>
                    </a:lnTo>
                    <a:lnTo>
                      <a:pt x="11938" y="14351"/>
                    </a:lnTo>
                    <a:lnTo>
                      <a:pt x="10033" y="12446"/>
                    </a:lnTo>
                    <a:lnTo>
                      <a:pt x="9525" y="11557"/>
                    </a:lnTo>
                    <a:lnTo>
                      <a:pt x="11049" y="10033"/>
                    </a:lnTo>
                    <a:lnTo>
                      <a:pt x="15367" y="9144"/>
                    </a:lnTo>
                    <a:lnTo>
                      <a:pt x="15367" y="5715"/>
                    </a:lnTo>
                    <a:lnTo>
                      <a:pt x="16256" y="3810"/>
                    </a:lnTo>
                    <a:lnTo>
                      <a:pt x="21082" y="1905"/>
                    </a:lnTo>
                    <a:lnTo>
                      <a:pt x="25400" y="1397"/>
                    </a:lnTo>
                    <a:lnTo>
                      <a:pt x="31623" y="1905"/>
                    </a:lnTo>
                    <a:lnTo>
                      <a:pt x="38862" y="0"/>
                    </a:lnTo>
                    <a:lnTo>
                      <a:pt x="48006" y="508"/>
                    </a:lnTo>
                    <a:lnTo>
                      <a:pt x="53213" y="2794"/>
                    </a:lnTo>
                    <a:lnTo>
                      <a:pt x="52705" y="69088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65" name="Freeform 264"/>
              <p:cNvSpPr/>
              <p:nvPr/>
            </p:nvSpPr>
            <p:spPr>
              <a:xfrm>
                <a:off x="4733544" y="1385316"/>
                <a:ext cx="129668" cy="263526"/>
              </a:xfrm>
              <a:custGeom>
                <a:avLst/>
                <a:gdLst/>
                <a:ahLst/>
                <a:cxnLst/>
                <a:rect l="0" t="0" r="0" b="0"/>
                <a:pathLst>
                  <a:path w="129668" h="263526">
                    <a:moveTo>
                      <a:pt x="46101" y="206375"/>
                    </a:moveTo>
                    <a:lnTo>
                      <a:pt x="41275" y="196723"/>
                    </a:lnTo>
                    <a:lnTo>
                      <a:pt x="35052" y="187579"/>
                    </a:lnTo>
                    <a:lnTo>
                      <a:pt x="29845" y="179451"/>
                    </a:lnTo>
                    <a:lnTo>
                      <a:pt x="29845" y="174625"/>
                    </a:lnTo>
                    <a:lnTo>
                      <a:pt x="31242" y="170815"/>
                    </a:lnTo>
                    <a:lnTo>
                      <a:pt x="27432" y="163576"/>
                    </a:lnTo>
                    <a:lnTo>
                      <a:pt x="27432" y="159258"/>
                    </a:lnTo>
                    <a:lnTo>
                      <a:pt x="29845" y="156464"/>
                    </a:lnTo>
                    <a:lnTo>
                      <a:pt x="34544" y="154940"/>
                    </a:lnTo>
                    <a:lnTo>
                      <a:pt x="30226" y="153543"/>
                    </a:lnTo>
                    <a:lnTo>
                      <a:pt x="24511" y="151130"/>
                    </a:lnTo>
                    <a:lnTo>
                      <a:pt x="20193" y="148717"/>
                    </a:lnTo>
                    <a:lnTo>
                      <a:pt x="19685" y="144907"/>
                    </a:lnTo>
                    <a:lnTo>
                      <a:pt x="12065" y="139573"/>
                    </a:lnTo>
                    <a:lnTo>
                      <a:pt x="10160" y="137287"/>
                    </a:lnTo>
                    <a:lnTo>
                      <a:pt x="11557" y="135255"/>
                    </a:lnTo>
                    <a:lnTo>
                      <a:pt x="10541" y="130048"/>
                    </a:lnTo>
                    <a:lnTo>
                      <a:pt x="12065" y="125222"/>
                    </a:lnTo>
                    <a:lnTo>
                      <a:pt x="5334" y="122809"/>
                    </a:lnTo>
                    <a:lnTo>
                      <a:pt x="3810" y="120904"/>
                    </a:lnTo>
                    <a:lnTo>
                      <a:pt x="4826" y="117983"/>
                    </a:lnTo>
                    <a:lnTo>
                      <a:pt x="508" y="111252"/>
                    </a:lnTo>
                    <a:lnTo>
                      <a:pt x="0" y="107950"/>
                    </a:lnTo>
                    <a:lnTo>
                      <a:pt x="508" y="107442"/>
                    </a:lnTo>
                    <a:lnTo>
                      <a:pt x="2413" y="107442"/>
                    </a:lnTo>
                    <a:lnTo>
                      <a:pt x="2921" y="103124"/>
                    </a:lnTo>
                    <a:lnTo>
                      <a:pt x="3810" y="102235"/>
                    </a:lnTo>
                    <a:lnTo>
                      <a:pt x="6223" y="102235"/>
                    </a:lnTo>
                    <a:lnTo>
                      <a:pt x="1524" y="96012"/>
                    </a:lnTo>
                    <a:lnTo>
                      <a:pt x="508" y="92583"/>
                    </a:lnTo>
                    <a:lnTo>
                      <a:pt x="2413" y="90170"/>
                    </a:lnTo>
                    <a:lnTo>
                      <a:pt x="1524" y="84455"/>
                    </a:lnTo>
                    <a:lnTo>
                      <a:pt x="2921" y="82550"/>
                    </a:lnTo>
                    <a:lnTo>
                      <a:pt x="5842" y="82042"/>
                    </a:lnTo>
                    <a:lnTo>
                      <a:pt x="9144" y="79629"/>
                    </a:lnTo>
                    <a:lnTo>
                      <a:pt x="10541" y="80137"/>
                    </a:lnTo>
                    <a:lnTo>
                      <a:pt x="13462" y="82550"/>
                    </a:lnTo>
                    <a:lnTo>
                      <a:pt x="18288" y="82931"/>
                    </a:lnTo>
                    <a:lnTo>
                      <a:pt x="24003" y="86868"/>
                    </a:lnTo>
                    <a:lnTo>
                      <a:pt x="22098" y="81026"/>
                    </a:lnTo>
                    <a:lnTo>
                      <a:pt x="19685" y="74803"/>
                    </a:lnTo>
                    <a:lnTo>
                      <a:pt x="18288" y="69596"/>
                    </a:lnTo>
                    <a:lnTo>
                      <a:pt x="18288" y="68072"/>
                    </a:lnTo>
                    <a:lnTo>
                      <a:pt x="19685" y="67183"/>
                    </a:lnTo>
                    <a:lnTo>
                      <a:pt x="17272" y="63373"/>
                    </a:lnTo>
                    <a:lnTo>
                      <a:pt x="15367" y="58547"/>
                    </a:lnTo>
                    <a:lnTo>
                      <a:pt x="13970" y="54737"/>
                    </a:lnTo>
                    <a:lnTo>
                      <a:pt x="14478" y="53721"/>
                    </a:lnTo>
                    <a:lnTo>
                      <a:pt x="15367" y="53213"/>
                    </a:lnTo>
                    <a:lnTo>
                      <a:pt x="13970" y="49403"/>
                    </a:lnTo>
                    <a:lnTo>
                      <a:pt x="11049" y="45085"/>
                    </a:lnTo>
                    <a:lnTo>
                      <a:pt x="10160" y="42164"/>
                    </a:lnTo>
                    <a:lnTo>
                      <a:pt x="10541" y="41656"/>
                    </a:lnTo>
                    <a:lnTo>
                      <a:pt x="12065" y="41656"/>
                    </a:lnTo>
                    <a:lnTo>
                      <a:pt x="10541" y="36449"/>
                    </a:lnTo>
                    <a:lnTo>
                      <a:pt x="8636" y="31115"/>
                    </a:lnTo>
                    <a:lnTo>
                      <a:pt x="7747" y="26797"/>
                    </a:lnTo>
                    <a:lnTo>
                      <a:pt x="8128" y="26416"/>
                    </a:lnTo>
                    <a:lnTo>
                      <a:pt x="9144" y="26797"/>
                    </a:lnTo>
                    <a:lnTo>
                      <a:pt x="9144" y="18161"/>
                    </a:lnTo>
                    <a:lnTo>
                      <a:pt x="10160" y="11049"/>
                    </a:lnTo>
                    <a:lnTo>
                      <a:pt x="13462" y="6223"/>
                    </a:lnTo>
                    <a:lnTo>
                      <a:pt x="18288" y="3810"/>
                    </a:lnTo>
                    <a:lnTo>
                      <a:pt x="21590" y="889"/>
                    </a:lnTo>
                    <a:lnTo>
                      <a:pt x="27432" y="0"/>
                    </a:lnTo>
                    <a:lnTo>
                      <a:pt x="34163" y="14351"/>
                    </a:lnTo>
                    <a:lnTo>
                      <a:pt x="40386" y="31115"/>
                    </a:lnTo>
                    <a:lnTo>
                      <a:pt x="52324" y="66675"/>
                    </a:lnTo>
                    <a:lnTo>
                      <a:pt x="63881" y="105029"/>
                    </a:lnTo>
                    <a:lnTo>
                      <a:pt x="76835" y="143002"/>
                    </a:lnTo>
                    <a:lnTo>
                      <a:pt x="88773" y="176657"/>
                    </a:lnTo>
                    <a:lnTo>
                      <a:pt x="95123" y="191516"/>
                    </a:lnTo>
                    <a:lnTo>
                      <a:pt x="101346" y="203962"/>
                    </a:lnTo>
                    <a:lnTo>
                      <a:pt x="108458" y="214503"/>
                    </a:lnTo>
                    <a:lnTo>
                      <a:pt x="114808" y="222250"/>
                    </a:lnTo>
                    <a:lnTo>
                      <a:pt x="121412" y="227457"/>
                    </a:lnTo>
                    <a:lnTo>
                      <a:pt x="128651" y="228473"/>
                    </a:lnTo>
                    <a:lnTo>
                      <a:pt x="129667" y="228473"/>
                    </a:lnTo>
                    <a:lnTo>
                      <a:pt x="129159" y="256286"/>
                    </a:lnTo>
                    <a:lnTo>
                      <a:pt x="70612" y="256794"/>
                    </a:lnTo>
                    <a:lnTo>
                      <a:pt x="52832" y="26352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66" name="Freeform 265"/>
              <p:cNvSpPr/>
              <p:nvPr/>
            </p:nvSpPr>
            <p:spPr>
              <a:xfrm>
                <a:off x="5489575" y="1388110"/>
                <a:ext cx="15876" cy="83059"/>
              </a:xfrm>
              <a:custGeom>
                <a:avLst/>
                <a:gdLst/>
                <a:ahLst/>
                <a:cxnLst/>
                <a:rect l="0" t="0" r="0" b="0"/>
                <a:pathLst>
                  <a:path w="15876" h="83059">
                    <a:moveTo>
                      <a:pt x="1016" y="0"/>
                    </a:moveTo>
                    <a:lnTo>
                      <a:pt x="5334" y="2413"/>
                    </a:lnTo>
                    <a:lnTo>
                      <a:pt x="12446" y="12065"/>
                    </a:lnTo>
                    <a:lnTo>
                      <a:pt x="13970" y="17780"/>
                    </a:lnTo>
                    <a:lnTo>
                      <a:pt x="13970" y="25527"/>
                    </a:lnTo>
                    <a:lnTo>
                      <a:pt x="15367" y="24511"/>
                    </a:lnTo>
                    <a:lnTo>
                      <a:pt x="15875" y="25019"/>
                    </a:lnTo>
                    <a:lnTo>
                      <a:pt x="15367" y="28321"/>
                    </a:lnTo>
                    <a:lnTo>
                      <a:pt x="11938" y="37973"/>
                    </a:lnTo>
                    <a:lnTo>
                      <a:pt x="11557" y="39878"/>
                    </a:lnTo>
                    <a:lnTo>
                      <a:pt x="12954" y="39878"/>
                    </a:lnTo>
                    <a:lnTo>
                      <a:pt x="13462" y="41275"/>
                    </a:lnTo>
                    <a:lnTo>
                      <a:pt x="11938" y="44704"/>
                    </a:lnTo>
                    <a:lnTo>
                      <a:pt x="9144" y="49022"/>
                    </a:lnTo>
                    <a:lnTo>
                      <a:pt x="8128" y="51943"/>
                    </a:lnTo>
                    <a:lnTo>
                      <a:pt x="9144" y="51943"/>
                    </a:lnTo>
                    <a:lnTo>
                      <a:pt x="9652" y="52832"/>
                    </a:lnTo>
                    <a:lnTo>
                      <a:pt x="8636" y="56642"/>
                    </a:lnTo>
                    <a:lnTo>
                      <a:pt x="6223" y="61468"/>
                    </a:lnTo>
                    <a:lnTo>
                      <a:pt x="3810" y="65786"/>
                    </a:lnTo>
                    <a:lnTo>
                      <a:pt x="5334" y="67691"/>
                    </a:lnTo>
                    <a:lnTo>
                      <a:pt x="4318" y="72009"/>
                    </a:lnTo>
                    <a:lnTo>
                      <a:pt x="0" y="83058"/>
                    </a:lnTo>
                    <a:close/>
                  </a:path>
                </a:pathLst>
              </a:custGeom>
              <a:solidFill>
                <a:srgbClr val="ABABAB"/>
              </a:solidFill>
              <a:ln w="0" cap="flat" cmpd="sng" algn="ctr">
                <a:solidFill>
                  <a:srgbClr val="ABABA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67" name="Freeform 266"/>
              <p:cNvSpPr/>
              <p:nvPr/>
            </p:nvSpPr>
            <p:spPr>
              <a:xfrm>
                <a:off x="5489067" y="1466342"/>
                <a:ext cx="24004" cy="71629"/>
              </a:xfrm>
              <a:custGeom>
                <a:avLst/>
                <a:gdLst/>
                <a:ahLst/>
                <a:cxnLst/>
                <a:rect l="0" t="0" r="0" b="0"/>
                <a:pathLst>
                  <a:path w="24004" h="71629">
                    <a:moveTo>
                      <a:pt x="508" y="7239"/>
                    </a:moveTo>
                    <a:lnTo>
                      <a:pt x="5842" y="3429"/>
                    </a:lnTo>
                    <a:lnTo>
                      <a:pt x="11049" y="2921"/>
                    </a:lnTo>
                    <a:lnTo>
                      <a:pt x="13462" y="508"/>
                    </a:lnTo>
                    <a:lnTo>
                      <a:pt x="14859" y="0"/>
                    </a:lnTo>
                    <a:lnTo>
                      <a:pt x="18288" y="2921"/>
                    </a:lnTo>
                    <a:lnTo>
                      <a:pt x="21082" y="2921"/>
                    </a:lnTo>
                    <a:lnTo>
                      <a:pt x="22606" y="4826"/>
                    </a:lnTo>
                    <a:lnTo>
                      <a:pt x="21590" y="10668"/>
                    </a:lnTo>
                    <a:lnTo>
                      <a:pt x="23495" y="13462"/>
                    </a:lnTo>
                    <a:lnTo>
                      <a:pt x="22606" y="15875"/>
                    </a:lnTo>
                    <a:lnTo>
                      <a:pt x="17780" y="22098"/>
                    </a:lnTo>
                    <a:lnTo>
                      <a:pt x="20193" y="22098"/>
                    </a:lnTo>
                    <a:lnTo>
                      <a:pt x="21082" y="24003"/>
                    </a:lnTo>
                    <a:lnTo>
                      <a:pt x="21590" y="28321"/>
                    </a:lnTo>
                    <a:lnTo>
                      <a:pt x="23495" y="27432"/>
                    </a:lnTo>
                    <a:lnTo>
                      <a:pt x="24003" y="28829"/>
                    </a:lnTo>
                    <a:lnTo>
                      <a:pt x="23495" y="31242"/>
                    </a:lnTo>
                    <a:lnTo>
                      <a:pt x="19177" y="37973"/>
                    </a:lnTo>
                    <a:lnTo>
                      <a:pt x="20193" y="41275"/>
                    </a:lnTo>
                    <a:lnTo>
                      <a:pt x="18796" y="42799"/>
                    </a:lnTo>
                    <a:lnTo>
                      <a:pt x="12065" y="45593"/>
                    </a:lnTo>
                    <a:lnTo>
                      <a:pt x="13462" y="50927"/>
                    </a:lnTo>
                    <a:lnTo>
                      <a:pt x="12446" y="55753"/>
                    </a:lnTo>
                    <a:lnTo>
                      <a:pt x="13970" y="57150"/>
                    </a:lnTo>
                    <a:lnTo>
                      <a:pt x="12065" y="60071"/>
                    </a:lnTo>
                    <a:lnTo>
                      <a:pt x="4318" y="65786"/>
                    </a:lnTo>
                    <a:lnTo>
                      <a:pt x="4318" y="68199"/>
                    </a:lnTo>
                    <a:lnTo>
                      <a:pt x="2413" y="70612"/>
                    </a:lnTo>
                    <a:lnTo>
                      <a:pt x="0" y="71628"/>
                    </a:lnTo>
                    <a:close/>
                  </a:path>
                </a:pathLst>
              </a:custGeom>
              <a:solidFill>
                <a:srgbClr val="ABABAB"/>
              </a:solidFill>
              <a:ln w="0" cap="flat" cmpd="sng" algn="ctr">
                <a:solidFill>
                  <a:srgbClr val="ABABA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68" name="Freeform 267"/>
              <p:cNvSpPr/>
              <p:nvPr/>
            </p:nvSpPr>
            <p:spPr>
              <a:xfrm>
                <a:off x="5464556" y="1386205"/>
                <a:ext cx="26036" cy="224664"/>
              </a:xfrm>
              <a:custGeom>
                <a:avLst/>
                <a:gdLst/>
                <a:ahLst/>
                <a:cxnLst/>
                <a:rect l="0" t="0" r="0" b="0"/>
                <a:pathLst>
                  <a:path w="26036" h="224664">
                    <a:moveTo>
                      <a:pt x="0" y="224663"/>
                    </a:moveTo>
                    <a:lnTo>
                      <a:pt x="1524" y="39370"/>
                    </a:lnTo>
                    <a:lnTo>
                      <a:pt x="20193" y="0"/>
                    </a:lnTo>
                    <a:lnTo>
                      <a:pt x="25527" y="1905"/>
                    </a:lnTo>
                    <a:lnTo>
                      <a:pt x="26035" y="2413"/>
                    </a:lnTo>
                    <a:lnTo>
                      <a:pt x="25527" y="85979"/>
                    </a:lnTo>
                    <a:lnTo>
                      <a:pt x="25019" y="87884"/>
                    </a:lnTo>
                    <a:lnTo>
                      <a:pt x="25527" y="87376"/>
                    </a:lnTo>
                    <a:lnTo>
                      <a:pt x="24511" y="152146"/>
                    </a:lnTo>
                    <a:lnTo>
                      <a:pt x="18796" y="154559"/>
                    </a:lnTo>
                    <a:lnTo>
                      <a:pt x="14478" y="156083"/>
                    </a:lnTo>
                    <a:lnTo>
                      <a:pt x="19304" y="157480"/>
                    </a:lnTo>
                    <a:lnTo>
                      <a:pt x="21209" y="160401"/>
                    </a:lnTo>
                    <a:lnTo>
                      <a:pt x="21209" y="165100"/>
                    </a:lnTo>
                    <a:lnTo>
                      <a:pt x="17272" y="171323"/>
                    </a:lnTo>
                    <a:lnTo>
                      <a:pt x="19304" y="176149"/>
                    </a:lnTo>
                    <a:lnTo>
                      <a:pt x="19304" y="180086"/>
                    </a:lnTo>
                    <a:lnTo>
                      <a:pt x="13970" y="188722"/>
                    </a:lnTo>
                    <a:lnTo>
                      <a:pt x="6731" y="198247"/>
                    </a:lnTo>
                    <a:lnTo>
                      <a:pt x="3429" y="207391"/>
                    </a:lnTo>
                    <a:close/>
                  </a:path>
                </a:pathLst>
              </a:custGeom>
              <a:solidFill>
                <a:srgbClr val="AEAEAE"/>
              </a:solidFill>
              <a:ln w="0" cap="flat" cmpd="sng" algn="ctr">
                <a:solidFill>
                  <a:srgbClr val="AEAEA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69" name="Freeform 268"/>
              <p:cNvSpPr/>
              <p:nvPr/>
            </p:nvSpPr>
            <p:spPr>
              <a:xfrm>
                <a:off x="5440172" y="1425067"/>
                <a:ext cx="25909" cy="215139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15139">
                    <a:moveTo>
                      <a:pt x="19685" y="215138"/>
                    </a:moveTo>
                    <a:lnTo>
                      <a:pt x="11430" y="213614"/>
                    </a:lnTo>
                    <a:lnTo>
                      <a:pt x="0" y="213614"/>
                    </a:lnTo>
                    <a:lnTo>
                      <a:pt x="1397" y="52324"/>
                    </a:lnTo>
                    <a:lnTo>
                      <a:pt x="25908" y="0"/>
                    </a:lnTo>
                    <a:lnTo>
                      <a:pt x="24384" y="185293"/>
                    </a:lnTo>
                    <a:close/>
                  </a:path>
                </a:pathLst>
              </a:custGeom>
              <a:solidFill>
                <a:srgbClr val="B1B1B1"/>
              </a:solidFill>
              <a:ln w="0" cap="flat" cmpd="sng" algn="ctr">
                <a:solidFill>
                  <a:srgbClr val="B1B1B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70" name="Freeform 269"/>
              <p:cNvSpPr/>
              <p:nvPr/>
            </p:nvSpPr>
            <p:spPr>
              <a:xfrm>
                <a:off x="5417058" y="1487551"/>
                <a:ext cx="10161" cy="10034"/>
              </a:xfrm>
              <a:custGeom>
                <a:avLst/>
                <a:gdLst/>
                <a:ahLst/>
                <a:cxnLst/>
                <a:rect l="0" t="0" r="0" b="0"/>
                <a:pathLst>
                  <a:path w="10161" h="10034">
                    <a:moveTo>
                      <a:pt x="0" y="0"/>
                    </a:moveTo>
                    <a:lnTo>
                      <a:pt x="1016" y="889"/>
                    </a:lnTo>
                    <a:lnTo>
                      <a:pt x="6223" y="889"/>
                    </a:lnTo>
                    <a:lnTo>
                      <a:pt x="9144" y="1397"/>
                    </a:lnTo>
                    <a:lnTo>
                      <a:pt x="10160" y="1905"/>
                    </a:lnTo>
                    <a:lnTo>
                      <a:pt x="9652" y="3302"/>
                    </a:lnTo>
                    <a:lnTo>
                      <a:pt x="6223" y="6731"/>
                    </a:lnTo>
                    <a:lnTo>
                      <a:pt x="1016" y="9525"/>
                    </a:lnTo>
                    <a:lnTo>
                      <a:pt x="0" y="10033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71" name="Freeform 270"/>
              <p:cNvSpPr/>
              <p:nvPr/>
            </p:nvSpPr>
            <p:spPr>
              <a:xfrm>
                <a:off x="5417058" y="1499489"/>
                <a:ext cx="3430" cy="3430"/>
              </a:xfrm>
              <a:custGeom>
                <a:avLst/>
                <a:gdLst/>
                <a:ahLst/>
                <a:cxnLst/>
                <a:rect l="0" t="0" r="0" b="0"/>
                <a:pathLst>
                  <a:path w="3430" h="3430">
                    <a:moveTo>
                      <a:pt x="0" y="0"/>
                    </a:moveTo>
                    <a:lnTo>
                      <a:pt x="1016" y="0"/>
                    </a:lnTo>
                    <a:lnTo>
                      <a:pt x="3429" y="1524"/>
                    </a:lnTo>
                    <a:lnTo>
                      <a:pt x="1524" y="2921"/>
                    </a:lnTo>
                    <a:lnTo>
                      <a:pt x="0" y="3429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72" name="Freeform 271"/>
              <p:cNvSpPr/>
              <p:nvPr/>
            </p:nvSpPr>
            <p:spPr>
              <a:xfrm>
                <a:off x="5415661" y="1477899"/>
                <a:ext cx="25909" cy="161291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161291">
                    <a:moveTo>
                      <a:pt x="1397" y="51816"/>
                    </a:moveTo>
                    <a:lnTo>
                      <a:pt x="25908" y="0"/>
                    </a:lnTo>
                    <a:lnTo>
                      <a:pt x="24511" y="160782"/>
                    </a:lnTo>
                    <a:lnTo>
                      <a:pt x="0" y="161290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73" name="Freeform 272"/>
              <p:cNvSpPr/>
              <p:nvPr/>
            </p:nvSpPr>
            <p:spPr>
              <a:xfrm>
                <a:off x="5393055" y="1463929"/>
                <a:ext cx="25020" cy="59056"/>
              </a:xfrm>
              <a:custGeom>
                <a:avLst/>
                <a:gdLst/>
                <a:ahLst/>
                <a:cxnLst/>
                <a:rect l="0" t="0" r="0" b="0"/>
                <a:pathLst>
                  <a:path w="25020" h="59056">
                    <a:moveTo>
                      <a:pt x="508" y="0"/>
                    </a:moveTo>
                    <a:lnTo>
                      <a:pt x="3429" y="508"/>
                    </a:lnTo>
                    <a:lnTo>
                      <a:pt x="9652" y="508"/>
                    </a:lnTo>
                    <a:lnTo>
                      <a:pt x="13970" y="508"/>
                    </a:lnTo>
                    <a:lnTo>
                      <a:pt x="18288" y="2032"/>
                    </a:lnTo>
                    <a:lnTo>
                      <a:pt x="19177" y="4826"/>
                    </a:lnTo>
                    <a:lnTo>
                      <a:pt x="19177" y="7239"/>
                    </a:lnTo>
                    <a:lnTo>
                      <a:pt x="23495" y="8255"/>
                    </a:lnTo>
                    <a:lnTo>
                      <a:pt x="25019" y="10160"/>
                    </a:lnTo>
                    <a:lnTo>
                      <a:pt x="25019" y="10668"/>
                    </a:lnTo>
                    <a:lnTo>
                      <a:pt x="25019" y="11557"/>
                    </a:lnTo>
                    <a:lnTo>
                      <a:pt x="22606" y="13081"/>
                    </a:lnTo>
                    <a:lnTo>
                      <a:pt x="18288" y="15367"/>
                    </a:lnTo>
                    <a:lnTo>
                      <a:pt x="10160" y="19685"/>
                    </a:lnTo>
                    <a:lnTo>
                      <a:pt x="17272" y="18796"/>
                    </a:lnTo>
                    <a:lnTo>
                      <a:pt x="20701" y="19685"/>
                    </a:lnTo>
                    <a:lnTo>
                      <a:pt x="23114" y="20701"/>
                    </a:lnTo>
                    <a:lnTo>
                      <a:pt x="24003" y="22098"/>
                    </a:lnTo>
                    <a:lnTo>
                      <a:pt x="25019" y="23114"/>
                    </a:lnTo>
                    <a:lnTo>
                      <a:pt x="24511" y="33655"/>
                    </a:lnTo>
                    <a:lnTo>
                      <a:pt x="23114" y="34671"/>
                    </a:lnTo>
                    <a:lnTo>
                      <a:pt x="24511" y="35560"/>
                    </a:lnTo>
                    <a:lnTo>
                      <a:pt x="24511" y="38481"/>
                    </a:lnTo>
                    <a:lnTo>
                      <a:pt x="21590" y="39370"/>
                    </a:lnTo>
                    <a:lnTo>
                      <a:pt x="12065" y="41402"/>
                    </a:lnTo>
                    <a:lnTo>
                      <a:pt x="1905" y="42799"/>
                    </a:lnTo>
                    <a:lnTo>
                      <a:pt x="6731" y="44704"/>
                    </a:lnTo>
                    <a:lnTo>
                      <a:pt x="9144" y="47625"/>
                    </a:lnTo>
                    <a:lnTo>
                      <a:pt x="9144" y="49530"/>
                    </a:lnTo>
                    <a:lnTo>
                      <a:pt x="7747" y="52324"/>
                    </a:lnTo>
                    <a:lnTo>
                      <a:pt x="11049" y="52832"/>
                    </a:lnTo>
                    <a:lnTo>
                      <a:pt x="12954" y="52832"/>
                    </a:lnTo>
                    <a:lnTo>
                      <a:pt x="12954" y="54356"/>
                    </a:lnTo>
                    <a:lnTo>
                      <a:pt x="9144" y="55753"/>
                    </a:lnTo>
                    <a:lnTo>
                      <a:pt x="2921" y="58166"/>
                    </a:lnTo>
                    <a:lnTo>
                      <a:pt x="0" y="59055"/>
                    </a:lnTo>
                    <a:close/>
                  </a:path>
                </a:pathLst>
              </a:custGeom>
              <a:solidFill>
                <a:srgbClr val="B7B7B7"/>
              </a:solidFill>
              <a:ln w="0" cap="flat" cmpd="sng" algn="ctr">
                <a:solidFill>
                  <a:srgbClr val="B7B7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74" name="Freeform 273"/>
              <p:cNvSpPr/>
              <p:nvPr/>
            </p:nvSpPr>
            <p:spPr>
              <a:xfrm>
                <a:off x="5392166" y="1529207"/>
                <a:ext cx="25401" cy="110999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110999">
                    <a:moveTo>
                      <a:pt x="508" y="84963"/>
                    </a:moveTo>
                    <a:lnTo>
                      <a:pt x="3810" y="84074"/>
                    </a:lnTo>
                    <a:lnTo>
                      <a:pt x="9144" y="79756"/>
                    </a:lnTo>
                    <a:lnTo>
                      <a:pt x="11430" y="74041"/>
                    </a:lnTo>
                    <a:lnTo>
                      <a:pt x="12954" y="66802"/>
                    </a:lnTo>
                    <a:lnTo>
                      <a:pt x="11938" y="58674"/>
                    </a:lnTo>
                    <a:lnTo>
                      <a:pt x="10541" y="41783"/>
                    </a:lnTo>
                    <a:lnTo>
                      <a:pt x="10541" y="34671"/>
                    </a:lnTo>
                    <a:lnTo>
                      <a:pt x="11938" y="27432"/>
                    </a:lnTo>
                    <a:lnTo>
                      <a:pt x="25400" y="0"/>
                    </a:lnTo>
                    <a:lnTo>
                      <a:pt x="24384" y="109982"/>
                    </a:lnTo>
                    <a:lnTo>
                      <a:pt x="0" y="110998"/>
                    </a:lnTo>
                    <a:close/>
                  </a:path>
                </a:pathLst>
              </a:custGeom>
              <a:solidFill>
                <a:srgbClr val="B7B7B7"/>
              </a:solidFill>
              <a:ln w="0" cap="flat" cmpd="sng" algn="ctr">
                <a:solidFill>
                  <a:srgbClr val="B7B7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75" name="Freeform 274"/>
              <p:cNvSpPr/>
              <p:nvPr/>
            </p:nvSpPr>
            <p:spPr>
              <a:xfrm>
                <a:off x="5368671" y="1462532"/>
                <a:ext cx="24893" cy="70105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70105">
                    <a:moveTo>
                      <a:pt x="381" y="2921"/>
                    </a:moveTo>
                    <a:lnTo>
                      <a:pt x="5207" y="2921"/>
                    </a:lnTo>
                    <a:lnTo>
                      <a:pt x="13843" y="0"/>
                    </a:lnTo>
                    <a:lnTo>
                      <a:pt x="22479" y="508"/>
                    </a:lnTo>
                    <a:lnTo>
                      <a:pt x="24892" y="1016"/>
                    </a:lnTo>
                    <a:lnTo>
                      <a:pt x="24384" y="60452"/>
                    </a:lnTo>
                    <a:lnTo>
                      <a:pt x="20574" y="60960"/>
                    </a:lnTo>
                    <a:lnTo>
                      <a:pt x="10922" y="64389"/>
                    </a:lnTo>
                    <a:lnTo>
                      <a:pt x="12954" y="65278"/>
                    </a:lnTo>
                    <a:lnTo>
                      <a:pt x="12446" y="66675"/>
                    </a:lnTo>
                    <a:lnTo>
                      <a:pt x="9525" y="68199"/>
                    </a:lnTo>
                    <a:lnTo>
                      <a:pt x="5207" y="69596"/>
                    </a:lnTo>
                    <a:lnTo>
                      <a:pt x="0" y="70104"/>
                    </a:lnTo>
                    <a:close/>
                  </a:path>
                </a:pathLst>
              </a:custGeom>
              <a:solidFill>
                <a:srgbClr val="BABABA"/>
              </a:solidFill>
              <a:ln w="0" cap="flat" cmpd="sng" algn="ctr">
                <a:solidFill>
                  <a:srgbClr val="BABAB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76" name="Freeform 275"/>
              <p:cNvSpPr/>
              <p:nvPr/>
            </p:nvSpPr>
            <p:spPr>
              <a:xfrm>
                <a:off x="5367655" y="1614678"/>
                <a:ext cx="24512" cy="25528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5528">
                    <a:moveTo>
                      <a:pt x="508" y="14859"/>
                    </a:moveTo>
                    <a:lnTo>
                      <a:pt x="2921" y="14478"/>
                    </a:lnTo>
                    <a:lnTo>
                      <a:pt x="6223" y="12065"/>
                    </a:lnTo>
                    <a:lnTo>
                      <a:pt x="9144" y="8636"/>
                    </a:lnTo>
                    <a:lnTo>
                      <a:pt x="10033" y="5334"/>
                    </a:lnTo>
                    <a:lnTo>
                      <a:pt x="9144" y="0"/>
                    </a:lnTo>
                    <a:lnTo>
                      <a:pt x="16764" y="508"/>
                    </a:lnTo>
                    <a:lnTo>
                      <a:pt x="23495" y="0"/>
                    </a:lnTo>
                    <a:lnTo>
                      <a:pt x="24511" y="0"/>
                    </a:lnTo>
                    <a:lnTo>
                      <a:pt x="24511" y="25019"/>
                    </a:lnTo>
                    <a:lnTo>
                      <a:pt x="508" y="25527"/>
                    </a:lnTo>
                    <a:lnTo>
                      <a:pt x="0" y="25527"/>
                    </a:lnTo>
                    <a:close/>
                  </a:path>
                </a:pathLst>
              </a:custGeom>
              <a:solidFill>
                <a:srgbClr val="BABABA"/>
              </a:solidFill>
              <a:ln w="0" cap="flat" cmpd="sng" algn="ctr">
                <a:solidFill>
                  <a:srgbClr val="BABAB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77" name="Freeform 276"/>
              <p:cNvSpPr/>
              <p:nvPr/>
            </p:nvSpPr>
            <p:spPr>
              <a:xfrm>
                <a:off x="5345049" y="1397254"/>
                <a:ext cx="22607" cy="66676"/>
              </a:xfrm>
              <a:custGeom>
                <a:avLst/>
                <a:gdLst/>
                <a:ahLst/>
                <a:cxnLst/>
                <a:rect l="0" t="0" r="0" b="0"/>
                <a:pathLst>
                  <a:path w="22607" h="66676">
                    <a:moveTo>
                      <a:pt x="1016" y="0"/>
                    </a:moveTo>
                    <a:lnTo>
                      <a:pt x="2413" y="1016"/>
                    </a:lnTo>
                    <a:lnTo>
                      <a:pt x="12954" y="6223"/>
                    </a:lnTo>
                    <a:lnTo>
                      <a:pt x="15367" y="9652"/>
                    </a:lnTo>
                    <a:lnTo>
                      <a:pt x="16891" y="13970"/>
                    </a:lnTo>
                    <a:lnTo>
                      <a:pt x="20701" y="12954"/>
                    </a:lnTo>
                    <a:lnTo>
                      <a:pt x="22606" y="13970"/>
                    </a:lnTo>
                    <a:lnTo>
                      <a:pt x="22606" y="15367"/>
                    </a:lnTo>
                    <a:lnTo>
                      <a:pt x="21209" y="17780"/>
                    </a:lnTo>
                    <a:lnTo>
                      <a:pt x="16891" y="23495"/>
                    </a:lnTo>
                    <a:lnTo>
                      <a:pt x="13462" y="28321"/>
                    </a:lnTo>
                    <a:lnTo>
                      <a:pt x="18288" y="28321"/>
                    </a:lnTo>
                    <a:lnTo>
                      <a:pt x="19685" y="28829"/>
                    </a:lnTo>
                    <a:lnTo>
                      <a:pt x="19685" y="30226"/>
                    </a:lnTo>
                    <a:lnTo>
                      <a:pt x="17780" y="31750"/>
                    </a:lnTo>
                    <a:lnTo>
                      <a:pt x="12065" y="36449"/>
                    </a:lnTo>
                    <a:lnTo>
                      <a:pt x="7747" y="40386"/>
                    </a:lnTo>
                    <a:lnTo>
                      <a:pt x="12573" y="40386"/>
                    </a:lnTo>
                    <a:lnTo>
                      <a:pt x="13970" y="41275"/>
                    </a:lnTo>
                    <a:lnTo>
                      <a:pt x="13462" y="43180"/>
                    </a:lnTo>
                    <a:lnTo>
                      <a:pt x="11557" y="45085"/>
                    </a:lnTo>
                    <a:lnTo>
                      <a:pt x="4826" y="50419"/>
                    </a:lnTo>
                    <a:lnTo>
                      <a:pt x="2413" y="52324"/>
                    </a:lnTo>
                    <a:lnTo>
                      <a:pt x="1016" y="54229"/>
                    </a:lnTo>
                    <a:lnTo>
                      <a:pt x="4826" y="54737"/>
                    </a:lnTo>
                    <a:lnTo>
                      <a:pt x="6731" y="56134"/>
                    </a:lnTo>
                    <a:lnTo>
                      <a:pt x="6223" y="59055"/>
                    </a:lnTo>
                    <a:lnTo>
                      <a:pt x="4318" y="61976"/>
                    </a:lnTo>
                    <a:lnTo>
                      <a:pt x="0" y="66675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78" name="Freeform 277"/>
              <p:cNvSpPr/>
              <p:nvPr/>
            </p:nvSpPr>
            <p:spPr>
              <a:xfrm>
                <a:off x="5344668" y="1465453"/>
                <a:ext cx="24893" cy="71502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71502">
                    <a:moveTo>
                      <a:pt x="381" y="4318"/>
                    </a:moveTo>
                    <a:lnTo>
                      <a:pt x="13335" y="1397"/>
                    </a:lnTo>
                    <a:lnTo>
                      <a:pt x="21082" y="0"/>
                    </a:lnTo>
                    <a:lnTo>
                      <a:pt x="24892" y="0"/>
                    </a:lnTo>
                    <a:lnTo>
                      <a:pt x="24384" y="67691"/>
                    </a:lnTo>
                    <a:lnTo>
                      <a:pt x="21082" y="68199"/>
                    </a:lnTo>
                    <a:lnTo>
                      <a:pt x="4318" y="70993"/>
                    </a:lnTo>
                    <a:lnTo>
                      <a:pt x="0" y="71501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79" name="Freeform 278"/>
              <p:cNvSpPr/>
              <p:nvPr/>
            </p:nvSpPr>
            <p:spPr>
              <a:xfrm>
                <a:off x="5344160" y="1538351"/>
                <a:ext cx="18162" cy="32640"/>
              </a:xfrm>
              <a:custGeom>
                <a:avLst/>
                <a:gdLst/>
                <a:ahLst/>
                <a:cxnLst/>
                <a:rect l="0" t="0" r="0" b="0"/>
                <a:pathLst>
                  <a:path w="18162" h="32640">
                    <a:moveTo>
                      <a:pt x="508" y="0"/>
                    </a:moveTo>
                    <a:lnTo>
                      <a:pt x="7620" y="508"/>
                    </a:lnTo>
                    <a:lnTo>
                      <a:pt x="14859" y="2921"/>
                    </a:lnTo>
                    <a:lnTo>
                      <a:pt x="18161" y="4826"/>
                    </a:lnTo>
                    <a:lnTo>
                      <a:pt x="16256" y="9144"/>
                    </a:lnTo>
                    <a:lnTo>
                      <a:pt x="13843" y="11049"/>
                    </a:lnTo>
                    <a:lnTo>
                      <a:pt x="9144" y="14478"/>
                    </a:lnTo>
                    <a:lnTo>
                      <a:pt x="13843" y="16383"/>
                    </a:lnTo>
                    <a:lnTo>
                      <a:pt x="16256" y="18796"/>
                    </a:lnTo>
                    <a:lnTo>
                      <a:pt x="16764" y="22098"/>
                    </a:lnTo>
                    <a:lnTo>
                      <a:pt x="12954" y="25908"/>
                    </a:lnTo>
                    <a:lnTo>
                      <a:pt x="4826" y="30226"/>
                    </a:lnTo>
                    <a:lnTo>
                      <a:pt x="0" y="32639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80" name="Freeform 279"/>
              <p:cNvSpPr/>
              <p:nvPr/>
            </p:nvSpPr>
            <p:spPr>
              <a:xfrm>
                <a:off x="5343652" y="1628648"/>
                <a:ext cx="24512" cy="12955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12955">
                    <a:moveTo>
                      <a:pt x="0" y="0"/>
                    </a:moveTo>
                    <a:lnTo>
                      <a:pt x="2921" y="889"/>
                    </a:lnTo>
                    <a:lnTo>
                      <a:pt x="13462" y="2921"/>
                    </a:lnTo>
                    <a:lnTo>
                      <a:pt x="22606" y="1905"/>
                    </a:lnTo>
                    <a:lnTo>
                      <a:pt x="24511" y="889"/>
                    </a:lnTo>
                    <a:lnTo>
                      <a:pt x="24511" y="12446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81" name="Freeform 280"/>
              <p:cNvSpPr/>
              <p:nvPr/>
            </p:nvSpPr>
            <p:spPr>
              <a:xfrm>
                <a:off x="5319649" y="1390523"/>
                <a:ext cx="25909" cy="211710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11710">
                    <a:moveTo>
                      <a:pt x="2413" y="0"/>
                    </a:moveTo>
                    <a:lnTo>
                      <a:pt x="3302" y="0"/>
                    </a:lnTo>
                    <a:lnTo>
                      <a:pt x="15367" y="2921"/>
                    </a:lnTo>
                    <a:lnTo>
                      <a:pt x="25908" y="6731"/>
                    </a:lnTo>
                    <a:lnTo>
                      <a:pt x="25400" y="73406"/>
                    </a:lnTo>
                    <a:lnTo>
                      <a:pt x="24003" y="74930"/>
                    </a:lnTo>
                    <a:lnTo>
                      <a:pt x="21590" y="78232"/>
                    </a:lnTo>
                    <a:lnTo>
                      <a:pt x="21082" y="80645"/>
                    </a:lnTo>
                    <a:lnTo>
                      <a:pt x="25400" y="79756"/>
                    </a:lnTo>
                    <a:lnTo>
                      <a:pt x="25019" y="145923"/>
                    </a:lnTo>
                    <a:lnTo>
                      <a:pt x="21590" y="146939"/>
                    </a:lnTo>
                    <a:lnTo>
                      <a:pt x="15875" y="147828"/>
                    </a:lnTo>
                    <a:lnTo>
                      <a:pt x="24511" y="148336"/>
                    </a:lnTo>
                    <a:lnTo>
                      <a:pt x="25019" y="148336"/>
                    </a:lnTo>
                    <a:lnTo>
                      <a:pt x="24511" y="180975"/>
                    </a:lnTo>
                    <a:lnTo>
                      <a:pt x="20701" y="182880"/>
                    </a:lnTo>
                    <a:lnTo>
                      <a:pt x="8128" y="190627"/>
                    </a:lnTo>
                    <a:lnTo>
                      <a:pt x="3810" y="194945"/>
                    </a:lnTo>
                    <a:lnTo>
                      <a:pt x="1397" y="198755"/>
                    </a:lnTo>
                    <a:lnTo>
                      <a:pt x="0" y="211709"/>
                    </a:lnTo>
                    <a:close/>
                  </a:path>
                </a:pathLst>
              </a:custGeom>
              <a:solidFill>
                <a:srgbClr val="C0C0C0"/>
              </a:solidFill>
              <a:ln w="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82" name="Freeform 281"/>
              <p:cNvSpPr/>
              <p:nvPr/>
            </p:nvSpPr>
            <p:spPr>
              <a:xfrm>
                <a:off x="5319649" y="1612773"/>
                <a:ext cx="24004" cy="28830"/>
              </a:xfrm>
              <a:custGeom>
                <a:avLst/>
                <a:gdLst/>
                <a:ahLst/>
                <a:cxnLst/>
                <a:rect l="0" t="0" r="0" b="0"/>
                <a:pathLst>
                  <a:path w="24004" h="28830">
                    <a:moveTo>
                      <a:pt x="0" y="0"/>
                    </a:moveTo>
                    <a:lnTo>
                      <a:pt x="2921" y="2921"/>
                    </a:lnTo>
                    <a:lnTo>
                      <a:pt x="11049" y="10541"/>
                    </a:lnTo>
                    <a:lnTo>
                      <a:pt x="21082" y="15875"/>
                    </a:lnTo>
                    <a:lnTo>
                      <a:pt x="24003" y="16383"/>
                    </a:lnTo>
                    <a:lnTo>
                      <a:pt x="24003" y="28321"/>
                    </a:lnTo>
                    <a:lnTo>
                      <a:pt x="0" y="28829"/>
                    </a:lnTo>
                    <a:close/>
                  </a:path>
                </a:pathLst>
              </a:custGeom>
              <a:solidFill>
                <a:srgbClr val="C0C0C0"/>
              </a:solidFill>
              <a:ln w="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83" name="Freeform 282"/>
              <p:cNvSpPr/>
              <p:nvPr/>
            </p:nvSpPr>
            <p:spPr>
              <a:xfrm>
                <a:off x="5296154" y="1386713"/>
                <a:ext cx="26417" cy="255398"/>
              </a:xfrm>
              <a:custGeom>
                <a:avLst/>
                <a:gdLst/>
                <a:ahLst/>
                <a:cxnLst/>
                <a:rect l="0" t="0" r="0" b="0"/>
                <a:pathLst>
                  <a:path w="26417" h="255398">
                    <a:moveTo>
                      <a:pt x="0" y="255397"/>
                    </a:moveTo>
                    <a:lnTo>
                      <a:pt x="1905" y="0"/>
                    </a:lnTo>
                    <a:lnTo>
                      <a:pt x="9144" y="1016"/>
                    </a:lnTo>
                    <a:lnTo>
                      <a:pt x="18669" y="1905"/>
                    </a:lnTo>
                    <a:lnTo>
                      <a:pt x="26416" y="3302"/>
                    </a:lnTo>
                    <a:lnTo>
                      <a:pt x="24511" y="215011"/>
                    </a:lnTo>
                    <a:lnTo>
                      <a:pt x="22987" y="224663"/>
                    </a:lnTo>
                    <a:lnTo>
                      <a:pt x="24511" y="226060"/>
                    </a:lnTo>
                    <a:lnTo>
                      <a:pt x="24511" y="254889"/>
                    </a:lnTo>
                    <a:close/>
                  </a:path>
                </a:pathLst>
              </a:custGeom>
              <a:solidFill>
                <a:srgbClr val="C3C3C3"/>
              </a:solidFill>
              <a:ln w="0" cap="flat" cmpd="sng" algn="ctr">
                <a:solidFill>
                  <a:srgbClr val="C3C3C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84" name="Freeform 283"/>
              <p:cNvSpPr/>
              <p:nvPr/>
            </p:nvSpPr>
            <p:spPr>
              <a:xfrm>
                <a:off x="5271643" y="1386713"/>
                <a:ext cx="25909" cy="255779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55779">
                    <a:moveTo>
                      <a:pt x="0" y="255778"/>
                    </a:moveTo>
                    <a:lnTo>
                      <a:pt x="2413" y="508"/>
                    </a:lnTo>
                    <a:lnTo>
                      <a:pt x="4826" y="0"/>
                    </a:lnTo>
                    <a:lnTo>
                      <a:pt x="13970" y="0"/>
                    </a:lnTo>
                    <a:lnTo>
                      <a:pt x="25908" y="508"/>
                    </a:lnTo>
                    <a:lnTo>
                      <a:pt x="24003" y="255397"/>
                    </a:lnTo>
                    <a:lnTo>
                      <a:pt x="14351" y="255778"/>
                    </a:lnTo>
                    <a:close/>
                  </a:path>
                </a:pathLst>
              </a:custGeom>
              <a:solidFill>
                <a:srgbClr val="C6C6C6"/>
              </a:solidFill>
              <a:ln w="0" cap="flat" cmpd="sng" algn="ctr">
                <a:solidFill>
                  <a:srgbClr val="C6C6C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85" name="Freeform 284"/>
              <p:cNvSpPr/>
              <p:nvPr/>
            </p:nvSpPr>
            <p:spPr>
              <a:xfrm>
                <a:off x="5248148" y="1387221"/>
                <a:ext cx="26417" cy="255271"/>
              </a:xfrm>
              <a:custGeom>
                <a:avLst/>
                <a:gdLst/>
                <a:ahLst/>
                <a:cxnLst/>
                <a:rect l="0" t="0" r="0" b="0"/>
                <a:pathLst>
                  <a:path w="26417" h="255271">
                    <a:moveTo>
                      <a:pt x="0" y="255270"/>
                    </a:moveTo>
                    <a:lnTo>
                      <a:pt x="0" y="242316"/>
                    </a:lnTo>
                    <a:lnTo>
                      <a:pt x="3810" y="242316"/>
                    </a:lnTo>
                    <a:lnTo>
                      <a:pt x="9525" y="240411"/>
                    </a:lnTo>
                    <a:lnTo>
                      <a:pt x="14859" y="236093"/>
                    </a:lnTo>
                    <a:lnTo>
                      <a:pt x="19177" y="230886"/>
                    </a:lnTo>
                    <a:lnTo>
                      <a:pt x="21590" y="224663"/>
                    </a:lnTo>
                    <a:lnTo>
                      <a:pt x="22606" y="217932"/>
                    </a:lnTo>
                    <a:lnTo>
                      <a:pt x="21082" y="211201"/>
                    </a:lnTo>
                    <a:lnTo>
                      <a:pt x="16764" y="205867"/>
                    </a:lnTo>
                    <a:lnTo>
                      <a:pt x="10033" y="202565"/>
                    </a:lnTo>
                    <a:lnTo>
                      <a:pt x="11557" y="197231"/>
                    </a:lnTo>
                    <a:lnTo>
                      <a:pt x="10033" y="192913"/>
                    </a:lnTo>
                    <a:lnTo>
                      <a:pt x="6731" y="188595"/>
                    </a:lnTo>
                    <a:lnTo>
                      <a:pt x="1397" y="185674"/>
                    </a:lnTo>
                    <a:lnTo>
                      <a:pt x="508" y="184785"/>
                    </a:lnTo>
                    <a:lnTo>
                      <a:pt x="1905" y="3810"/>
                    </a:lnTo>
                    <a:lnTo>
                      <a:pt x="9144" y="3302"/>
                    </a:lnTo>
                    <a:lnTo>
                      <a:pt x="13843" y="1905"/>
                    </a:lnTo>
                    <a:lnTo>
                      <a:pt x="20574" y="889"/>
                    </a:lnTo>
                    <a:lnTo>
                      <a:pt x="26416" y="0"/>
                    </a:lnTo>
                    <a:lnTo>
                      <a:pt x="24511" y="255270"/>
                    </a:lnTo>
                    <a:close/>
                  </a:path>
                </a:pathLst>
              </a:custGeom>
              <a:solidFill>
                <a:srgbClr val="C9C9C9"/>
              </a:solidFill>
              <a:ln w="0" cap="flat" cmpd="sng" algn="ctr">
                <a:solidFill>
                  <a:srgbClr val="C9C9C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86" name="Freeform 285"/>
              <p:cNvSpPr/>
              <p:nvPr/>
            </p:nvSpPr>
            <p:spPr>
              <a:xfrm>
                <a:off x="5224145" y="1390523"/>
                <a:ext cx="25401" cy="180976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180976">
                    <a:moveTo>
                      <a:pt x="20574" y="179578"/>
                    </a:moveTo>
                    <a:lnTo>
                      <a:pt x="11049" y="175260"/>
                    </a:lnTo>
                    <a:lnTo>
                      <a:pt x="2413" y="171831"/>
                    </a:lnTo>
                    <a:lnTo>
                      <a:pt x="0" y="170942"/>
                    </a:lnTo>
                    <a:lnTo>
                      <a:pt x="0" y="163195"/>
                    </a:lnTo>
                    <a:lnTo>
                      <a:pt x="1905" y="161798"/>
                    </a:lnTo>
                    <a:lnTo>
                      <a:pt x="0" y="160782"/>
                    </a:lnTo>
                    <a:lnTo>
                      <a:pt x="0" y="149352"/>
                    </a:lnTo>
                    <a:lnTo>
                      <a:pt x="3810" y="148336"/>
                    </a:lnTo>
                    <a:lnTo>
                      <a:pt x="10541" y="147828"/>
                    </a:lnTo>
                    <a:lnTo>
                      <a:pt x="19685" y="147447"/>
                    </a:lnTo>
                    <a:lnTo>
                      <a:pt x="13843" y="146939"/>
                    </a:lnTo>
                    <a:lnTo>
                      <a:pt x="6223" y="145415"/>
                    </a:lnTo>
                    <a:lnTo>
                      <a:pt x="0" y="144526"/>
                    </a:lnTo>
                    <a:lnTo>
                      <a:pt x="889" y="76835"/>
                    </a:lnTo>
                    <a:lnTo>
                      <a:pt x="14351" y="80645"/>
                    </a:lnTo>
                    <a:lnTo>
                      <a:pt x="13462" y="78232"/>
                    </a:lnTo>
                    <a:lnTo>
                      <a:pt x="11049" y="74930"/>
                    </a:lnTo>
                    <a:lnTo>
                      <a:pt x="5715" y="68707"/>
                    </a:lnTo>
                    <a:lnTo>
                      <a:pt x="4318" y="65278"/>
                    </a:lnTo>
                    <a:lnTo>
                      <a:pt x="3302" y="62865"/>
                    </a:lnTo>
                    <a:lnTo>
                      <a:pt x="4826" y="60960"/>
                    </a:lnTo>
                    <a:lnTo>
                      <a:pt x="9144" y="60960"/>
                    </a:lnTo>
                    <a:lnTo>
                      <a:pt x="7620" y="59055"/>
                    </a:lnTo>
                    <a:lnTo>
                      <a:pt x="4826" y="56134"/>
                    </a:lnTo>
                    <a:lnTo>
                      <a:pt x="889" y="53340"/>
                    </a:lnTo>
                    <a:lnTo>
                      <a:pt x="889" y="47117"/>
                    </a:lnTo>
                    <a:lnTo>
                      <a:pt x="2921" y="47117"/>
                    </a:lnTo>
                    <a:lnTo>
                      <a:pt x="889" y="45085"/>
                    </a:lnTo>
                    <a:lnTo>
                      <a:pt x="1905" y="7239"/>
                    </a:lnTo>
                    <a:lnTo>
                      <a:pt x="4318" y="5842"/>
                    </a:lnTo>
                    <a:lnTo>
                      <a:pt x="12954" y="1905"/>
                    </a:lnTo>
                    <a:lnTo>
                      <a:pt x="24003" y="0"/>
                    </a:lnTo>
                    <a:lnTo>
                      <a:pt x="25400" y="0"/>
                    </a:lnTo>
                    <a:lnTo>
                      <a:pt x="24003" y="180975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87" name="Freeform 286"/>
              <p:cNvSpPr/>
              <p:nvPr/>
            </p:nvSpPr>
            <p:spPr>
              <a:xfrm>
                <a:off x="5223637" y="1610360"/>
                <a:ext cx="24004" cy="31751"/>
              </a:xfrm>
              <a:custGeom>
                <a:avLst/>
                <a:gdLst/>
                <a:ahLst/>
                <a:cxnLst/>
                <a:rect l="0" t="0" r="0" b="0"/>
                <a:pathLst>
                  <a:path w="24004" h="31751">
                    <a:moveTo>
                      <a:pt x="0" y="2921"/>
                    </a:moveTo>
                    <a:lnTo>
                      <a:pt x="3810" y="0"/>
                    </a:lnTo>
                    <a:lnTo>
                      <a:pt x="8128" y="8128"/>
                    </a:lnTo>
                    <a:lnTo>
                      <a:pt x="12954" y="13970"/>
                    </a:lnTo>
                    <a:lnTo>
                      <a:pt x="18288" y="17272"/>
                    </a:lnTo>
                    <a:lnTo>
                      <a:pt x="22606" y="18796"/>
                    </a:lnTo>
                    <a:lnTo>
                      <a:pt x="24003" y="18796"/>
                    </a:lnTo>
                    <a:lnTo>
                      <a:pt x="24003" y="31750"/>
                    </a:lnTo>
                    <a:lnTo>
                      <a:pt x="0" y="31750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88" name="Freeform 287"/>
              <p:cNvSpPr/>
              <p:nvPr/>
            </p:nvSpPr>
            <p:spPr>
              <a:xfrm>
                <a:off x="5211699" y="1397762"/>
                <a:ext cx="14352" cy="38355"/>
              </a:xfrm>
              <a:custGeom>
                <a:avLst/>
                <a:gdLst/>
                <a:ahLst/>
                <a:cxnLst/>
                <a:rect l="0" t="0" r="0" b="0"/>
                <a:pathLst>
                  <a:path w="14352" h="38355">
                    <a:moveTo>
                      <a:pt x="13335" y="38354"/>
                    </a:moveTo>
                    <a:lnTo>
                      <a:pt x="8636" y="34544"/>
                    </a:lnTo>
                    <a:lnTo>
                      <a:pt x="3810" y="30226"/>
                    </a:lnTo>
                    <a:lnTo>
                      <a:pt x="2794" y="28829"/>
                    </a:lnTo>
                    <a:lnTo>
                      <a:pt x="2794" y="28321"/>
                    </a:lnTo>
                    <a:lnTo>
                      <a:pt x="5207" y="27813"/>
                    </a:lnTo>
                    <a:lnTo>
                      <a:pt x="9525" y="27813"/>
                    </a:lnTo>
                    <a:lnTo>
                      <a:pt x="5715" y="22606"/>
                    </a:lnTo>
                    <a:lnTo>
                      <a:pt x="1905" y="17272"/>
                    </a:lnTo>
                    <a:lnTo>
                      <a:pt x="0" y="14859"/>
                    </a:lnTo>
                    <a:lnTo>
                      <a:pt x="0" y="12954"/>
                    </a:lnTo>
                    <a:lnTo>
                      <a:pt x="2413" y="12446"/>
                    </a:lnTo>
                    <a:lnTo>
                      <a:pt x="5715" y="13462"/>
                    </a:lnTo>
                    <a:lnTo>
                      <a:pt x="7620" y="7239"/>
                    </a:lnTo>
                    <a:lnTo>
                      <a:pt x="12446" y="1397"/>
                    </a:lnTo>
                    <a:lnTo>
                      <a:pt x="14351" y="0"/>
                    </a:lnTo>
                    <a:lnTo>
                      <a:pt x="13843" y="38354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89" name="Freeform 288"/>
              <p:cNvSpPr/>
              <p:nvPr/>
            </p:nvSpPr>
            <p:spPr>
              <a:xfrm>
                <a:off x="5220716" y="1437640"/>
                <a:ext cx="4827" cy="6224"/>
              </a:xfrm>
              <a:custGeom>
                <a:avLst/>
                <a:gdLst/>
                <a:ahLst/>
                <a:cxnLst/>
                <a:rect l="0" t="0" r="0" b="0"/>
                <a:pathLst>
                  <a:path w="4827" h="6224">
                    <a:moveTo>
                      <a:pt x="2921" y="4699"/>
                    </a:moveTo>
                    <a:lnTo>
                      <a:pt x="0" y="889"/>
                    </a:lnTo>
                    <a:lnTo>
                      <a:pt x="508" y="0"/>
                    </a:lnTo>
                    <a:lnTo>
                      <a:pt x="3429" y="0"/>
                    </a:lnTo>
                    <a:lnTo>
                      <a:pt x="4826" y="0"/>
                    </a:lnTo>
                    <a:lnTo>
                      <a:pt x="4826" y="6223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90" name="Freeform 289"/>
              <p:cNvSpPr/>
              <p:nvPr/>
            </p:nvSpPr>
            <p:spPr>
              <a:xfrm>
                <a:off x="5200650" y="1463548"/>
                <a:ext cx="24385" cy="71502"/>
              </a:xfrm>
              <a:custGeom>
                <a:avLst/>
                <a:gdLst/>
                <a:ahLst/>
                <a:cxnLst/>
                <a:rect l="0" t="0" r="0" b="0"/>
                <a:pathLst>
                  <a:path w="24385" h="71502">
                    <a:moveTo>
                      <a:pt x="12954" y="70104"/>
                    </a:moveTo>
                    <a:lnTo>
                      <a:pt x="2413" y="67691"/>
                    </a:lnTo>
                    <a:lnTo>
                      <a:pt x="0" y="67183"/>
                    </a:lnTo>
                    <a:lnTo>
                      <a:pt x="381" y="0"/>
                    </a:lnTo>
                    <a:lnTo>
                      <a:pt x="5207" y="1905"/>
                    </a:lnTo>
                    <a:lnTo>
                      <a:pt x="21082" y="2794"/>
                    </a:lnTo>
                    <a:lnTo>
                      <a:pt x="24384" y="4318"/>
                    </a:lnTo>
                    <a:lnTo>
                      <a:pt x="24003" y="71501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91" name="Freeform 290"/>
              <p:cNvSpPr/>
              <p:nvPr/>
            </p:nvSpPr>
            <p:spPr>
              <a:xfrm>
                <a:off x="5216906" y="1539367"/>
                <a:ext cx="7748" cy="12447"/>
              </a:xfrm>
              <a:custGeom>
                <a:avLst/>
                <a:gdLst/>
                <a:ahLst/>
                <a:cxnLst/>
                <a:rect l="0" t="0" r="0" b="0"/>
                <a:pathLst>
                  <a:path w="7748" h="12447">
                    <a:moveTo>
                      <a:pt x="6731" y="11049"/>
                    </a:moveTo>
                    <a:lnTo>
                      <a:pt x="1905" y="7620"/>
                    </a:lnTo>
                    <a:lnTo>
                      <a:pt x="0" y="4318"/>
                    </a:lnTo>
                    <a:lnTo>
                      <a:pt x="1905" y="2413"/>
                    </a:lnTo>
                    <a:lnTo>
                      <a:pt x="5334" y="508"/>
                    </a:lnTo>
                    <a:lnTo>
                      <a:pt x="7747" y="0"/>
                    </a:lnTo>
                    <a:lnTo>
                      <a:pt x="7747" y="12446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92" name="Freeform 291"/>
              <p:cNvSpPr/>
              <p:nvPr/>
            </p:nvSpPr>
            <p:spPr>
              <a:xfrm>
                <a:off x="5219319" y="1553210"/>
                <a:ext cx="5335" cy="8256"/>
              </a:xfrm>
              <a:custGeom>
                <a:avLst/>
                <a:gdLst/>
                <a:ahLst/>
                <a:cxnLst/>
                <a:rect l="0" t="0" r="0" b="0"/>
                <a:pathLst>
                  <a:path w="5335" h="8256">
                    <a:moveTo>
                      <a:pt x="3429" y="7747"/>
                    </a:moveTo>
                    <a:lnTo>
                      <a:pt x="0" y="4826"/>
                    </a:lnTo>
                    <a:lnTo>
                      <a:pt x="508" y="2921"/>
                    </a:lnTo>
                    <a:lnTo>
                      <a:pt x="2413" y="1524"/>
                    </a:lnTo>
                    <a:lnTo>
                      <a:pt x="5334" y="0"/>
                    </a:lnTo>
                    <a:lnTo>
                      <a:pt x="5334" y="8255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93" name="Freeform 292"/>
              <p:cNvSpPr/>
              <p:nvPr/>
            </p:nvSpPr>
            <p:spPr>
              <a:xfrm>
                <a:off x="5199634" y="1613281"/>
                <a:ext cx="24512" cy="29211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9211">
                    <a:moveTo>
                      <a:pt x="0" y="29210"/>
                    </a:moveTo>
                    <a:lnTo>
                      <a:pt x="0" y="3302"/>
                    </a:lnTo>
                    <a:lnTo>
                      <a:pt x="3429" y="4826"/>
                    </a:lnTo>
                    <a:lnTo>
                      <a:pt x="11557" y="5207"/>
                    </a:lnTo>
                    <a:lnTo>
                      <a:pt x="16383" y="3810"/>
                    </a:lnTo>
                    <a:lnTo>
                      <a:pt x="22098" y="889"/>
                    </a:lnTo>
                    <a:lnTo>
                      <a:pt x="24511" y="0"/>
                    </a:lnTo>
                    <a:lnTo>
                      <a:pt x="24003" y="29210"/>
                    </a:lnTo>
                    <a:lnTo>
                      <a:pt x="5334" y="29210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94" name="Freeform 293"/>
              <p:cNvSpPr/>
              <p:nvPr/>
            </p:nvSpPr>
            <p:spPr>
              <a:xfrm>
                <a:off x="5176139" y="1462532"/>
                <a:ext cx="24893" cy="67692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67692">
                    <a:moveTo>
                      <a:pt x="24003" y="67691"/>
                    </a:moveTo>
                    <a:lnTo>
                      <a:pt x="21590" y="65786"/>
                    </a:lnTo>
                    <a:lnTo>
                      <a:pt x="23495" y="64389"/>
                    </a:lnTo>
                    <a:lnTo>
                      <a:pt x="13970" y="61468"/>
                    </a:lnTo>
                    <a:lnTo>
                      <a:pt x="2921" y="58039"/>
                    </a:lnTo>
                    <a:lnTo>
                      <a:pt x="0" y="56642"/>
                    </a:lnTo>
                    <a:lnTo>
                      <a:pt x="0" y="53721"/>
                    </a:lnTo>
                    <a:lnTo>
                      <a:pt x="2921" y="53721"/>
                    </a:lnTo>
                    <a:lnTo>
                      <a:pt x="1397" y="50927"/>
                    </a:lnTo>
                    <a:lnTo>
                      <a:pt x="1905" y="49022"/>
                    </a:lnTo>
                    <a:lnTo>
                      <a:pt x="4318" y="46101"/>
                    </a:lnTo>
                    <a:lnTo>
                      <a:pt x="8636" y="44196"/>
                    </a:lnTo>
                    <a:lnTo>
                      <a:pt x="4318" y="43688"/>
                    </a:lnTo>
                    <a:lnTo>
                      <a:pt x="508" y="42799"/>
                    </a:lnTo>
                    <a:lnTo>
                      <a:pt x="508" y="1397"/>
                    </a:lnTo>
                    <a:lnTo>
                      <a:pt x="1397" y="1397"/>
                    </a:lnTo>
                    <a:lnTo>
                      <a:pt x="7620" y="1905"/>
                    </a:lnTo>
                    <a:lnTo>
                      <a:pt x="15367" y="0"/>
                    </a:lnTo>
                    <a:lnTo>
                      <a:pt x="24003" y="508"/>
                    </a:lnTo>
                    <a:lnTo>
                      <a:pt x="24892" y="1016"/>
                    </a:lnTo>
                    <a:lnTo>
                      <a:pt x="24511" y="67691"/>
                    </a:lnTo>
                    <a:close/>
                  </a:path>
                </a:pathLst>
              </a:custGeom>
              <a:solidFill>
                <a:srgbClr val="D2D2D2"/>
              </a:solidFill>
              <a:ln w="0" cap="flat" cmpd="sng" algn="ctr">
                <a:solidFill>
                  <a:srgbClr val="D2D2D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95" name="Freeform 294"/>
              <p:cNvSpPr/>
              <p:nvPr/>
            </p:nvSpPr>
            <p:spPr>
              <a:xfrm>
                <a:off x="5175123" y="1605153"/>
                <a:ext cx="24512" cy="37339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37339">
                    <a:moveTo>
                      <a:pt x="0" y="37338"/>
                    </a:moveTo>
                    <a:lnTo>
                      <a:pt x="508" y="0"/>
                    </a:lnTo>
                    <a:lnTo>
                      <a:pt x="2413" y="0"/>
                    </a:lnTo>
                    <a:lnTo>
                      <a:pt x="6731" y="381"/>
                    </a:lnTo>
                    <a:lnTo>
                      <a:pt x="11049" y="1397"/>
                    </a:lnTo>
                    <a:lnTo>
                      <a:pt x="14986" y="3302"/>
                    </a:lnTo>
                    <a:lnTo>
                      <a:pt x="22606" y="11049"/>
                    </a:lnTo>
                    <a:lnTo>
                      <a:pt x="24511" y="11430"/>
                    </a:lnTo>
                    <a:lnTo>
                      <a:pt x="24511" y="37338"/>
                    </a:lnTo>
                    <a:close/>
                  </a:path>
                </a:pathLst>
              </a:custGeom>
              <a:solidFill>
                <a:srgbClr val="D2D2D2"/>
              </a:solidFill>
              <a:ln w="0" cap="flat" cmpd="sng" algn="ctr">
                <a:solidFill>
                  <a:srgbClr val="D2D2D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96" name="Freeform 295"/>
              <p:cNvSpPr/>
              <p:nvPr/>
            </p:nvSpPr>
            <p:spPr>
              <a:xfrm>
                <a:off x="5152644" y="1464437"/>
                <a:ext cx="24385" cy="41276"/>
              </a:xfrm>
              <a:custGeom>
                <a:avLst/>
                <a:gdLst/>
                <a:ahLst/>
                <a:cxnLst/>
                <a:rect l="0" t="0" r="0" b="0"/>
                <a:pathLst>
                  <a:path w="24385" h="41276">
                    <a:moveTo>
                      <a:pt x="22479" y="40386"/>
                    </a:moveTo>
                    <a:lnTo>
                      <a:pt x="14351" y="39370"/>
                    </a:lnTo>
                    <a:lnTo>
                      <a:pt x="8636" y="37973"/>
                    </a:lnTo>
                    <a:lnTo>
                      <a:pt x="6731" y="36576"/>
                    </a:lnTo>
                    <a:lnTo>
                      <a:pt x="8128" y="35052"/>
                    </a:lnTo>
                    <a:lnTo>
                      <a:pt x="11430" y="34163"/>
                    </a:lnTo>
                    <a:lnTo>
                      <a:pt x="6223" y="30734"/>
                    </a:lnTo>
                    <a:lnTo>
                      <a:pt x="0" y="26924"/>
                    </a:lnTo>
                    <a:lnTo>
                      <a:pt x="0" y="26416"/>
                    </a:lnTo>
                    <a:lnTo>
                      <a:pt x="0" y="24003"/>
                    </a:lnTo>
                    <a:lnTo>
                      <a:pt x="1397" y="23495"/>
                    </a:lnTo>
                    <a:lnTo>
                      <a:pt x="3810" y="23495"/>
                    </a:lnTo>
                    <a:lnTo>
                      <a:pt x="8636" y="23495"/>
                    </a:lnTo>
                    <a:lnTo>
                      <a:pt x="11938" y="20193"/>
                    </a:lnTo>
                    <a:lnTo>
                      <a:pt x="15367" y="18796"/>
                    </a:lnTo>
                    <a:lnTo>
                      <a:pt x="19177" y="18796"/>
                    </a:lnTo>
                    <a:lnTo>
                      <a:pt x="24003" y="19177"/>
                    </a:lnTo>
                    <a:lnTo>
                      <a:pt x="17780" y="15875"/>
                    </a:lnTo>
                    <a:lnTo>
                      <a:pt x="11430" y="12573"/>
                    </a:lnTo>
                    <a:lnTo>
                      <a:pt x="9525" y="11049"/>
                    </a:lnTo>
                    <a:lnTo>
                      <a:pt x="9144" y="9652"/>
                    </a:lnTo>
                    <a:lnTo>
                      <a:pt x="10541" y="8255"/>
                    </a:lnTo>
                    <a:lnTo>
                      <a:pt x="14351" y="7239"/>
                    </a:lnTo>
                    <a:lnTo>
                      <a:pt x="14859" y="2413"/>
                    </a:lnTo>
                    <a:lnTo>
                      <a:pt x="16764" y="1016"/>
                    </a:lnTo>
                    <a:lnTo>
                      <a:pt x="20066" y="0"/>
                    </a:lnTo>
                    <a:lnTo>
                      <a:pt x="24384" y="0"/>
                    </a:lnTo>
                    <a:lnTo>
                      <a:pt x="24003" y="41275"/>
                    </a:lnTo>
                    <a:close/>
                  </a:path>
                </a:pathLst>
              </a:custGeom>
              <a:solidFill>
                <a:srgbClr val="D5D5D5"/>
              </a:solidFill>
              <a:ln w="0" cap="flat" cmpd="sng" algn="ctr">
                <a:solidFill>
                  <a:srgbClr val="D5D5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97" name="Freeform 296"/>
              <p:cNvSpPr/>
              <p:nvPr/>
            </p:nvSpPr>
            <p:spPr>
              <a:xfrm>
                <a:off x="5173218" y="1516761"/>
                <a:ext cx="3430" cy="2922"/>
              </a:xfrm>
              <a:custGeom>
                <a:avLst/>
                <a:gdLst/>
                <a:ahLst/>
                <a:cxnLst/>
                <a:rect l="0" t="0" r="0" b="0"/>
                <a:pathLst>
                  <a:path w="3430" h="2922">
                    <a:moveTo>
                      <a:pt x="1905" y="2413"/>
                    </a:moveTo>
                    <a:lnTo>
                      <a:pt x="0" y="1016"/>
                    </a:lnTo>
                    <a:lnTo>
                      <a:pt x="3429" y="0"/>
                    </a:lnTo>
                    <a:lnTo>
                      <a:pt x="3429" y="2921"/>
                    </a:lnTo>
                    <a:close/>
                  </a:path>
                </a:pathLst>
              </a:custGeom>
              <a:solidFill>
                <a:srgbClr val="D5D5D5"/>
              </a:solidFill>
              <a:ln w="0" cap="flat" cmpd="sng" algn="ctr">
                <a:solidFill>
                  <a:srgbClr val="D5D5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98" name="Freeform 297"/>
              <p:cNvSpPr/>
              <p:nvPr/>
            </p:nvSpPr>
            <p:spPr>
              <a:xfrm>
                <a:off x="5151120" y="1605153"/>
                <a:ext cx="24512" cy="36958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36958">
                    <a:moveTo>
                      <a:pt x="0" y="36957"/>
                    </a:moveTo>
                    <a:lnTo>
                      <a:pt x="0" y="12954"/>
                    </a:lnTo>
                    <a:lnTo>
                      <a:pt x="1524" y="11430"/>
                    </a:lnTo>
                    <a:lnTo>
                      <a:pt x="2921" y="7112"/>
                    </a:lnTo>
                    <a:lnTo>
                      <a:pt x="4318" y="3302"/>
                    </a:lnTo>
                    <a:lnTo>
                      <a:pt x="5842" y="2413"/>
                    </a:lnTo>
                    <a:lnTo>
                      <a:pt x="9144" y="889"/>
                    </a:lnTo>
                    <a:lnTo>
                      <a:pt x="14478" y="0"/>
                    </a:lnTo>
                    <a:lnTo>
                      <a:pt x="21590" y="0"/>
                    </a:lnTo>
                    <a:lnTo>
                      <a:pt x="24511" y="0"/>
                    </a:lnTo>
                    <a:lnTo>
                      <a:pt x="24511" y="36957"/>
                    </a:lnTo>
                    <a:close/>
                  </a:path>
                </a:pathLst>
              </a:custGeom>
              <a:solidFill>
                <a:srgbClr val="D5D5D5"/>
              </a:solidFill>
              <a:ln w="0" cap="flat" cmpd="sng" algn="ctr">
                <a:solidFill>
                  <a:srgbClr val="D5D5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299" name="Freeform 298"/>
              <p:cNvSpPr/>
              <p:nvPr/>
            </p:nvSpPr>
            <p:spPr>
              <a:xfrm>
                <a:off x="5152136" y="1488440"/>
                <a:ext cx="1017" cy="1906"/>
              </a:xfrm>
              <a:custGeom>
                <a:avLst/>
                <a:gdLst/>
                <a:ahLst/>
                <a:cxnLst/>
                <a:rect l="0" t="0" r="0" b="0"/>
                <a:pathLst>
                  <a:path w="1017" h="1906">
                    <a:moveTo>
                      <a:pt x="0" y="1016"/>
                    </a:moveTo>
                    <a:lnTo>
                      <a:pt x="1016" y="0"/>
                    </a:lnTo>
                    <a:lnTo>
                      <a:pt x="1016" y="1905"/>
                    </a:lnTo>
                    <a:close/>
                  </a:path>
                </a:pathLst>
              </a:custGeom>
              <a:solidFill>
                <a:srgbClr val="D8D8D8"/>
              </a:solidFill>
              <a:ln w="0" cap="flat" cmpd="sng" algn="ctr">
                <a:solidFill>
                  <a:srgbClr val="D8D8D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00" name="Freeform 299"/>
              <p:cNvSpPr/>
              <p:nvPr/>
            </p:nvSpPr>
            <p:spPr>
              <a:xfrm>
                <a:off x="5127625" y="1618107"/>
                <a:ext cx="24004" cy="24004"/>
              </a:xfrm>
              <a:custGeom>
                <a:avLst/>
                <a:gdLst/>
                <a:ahLst/>
                <a:cxnLst/>
                <a:rect l="0" t="0" r="0" b="0"/>
                <a:pathLst>
                  <a:path w="24004" h="24004">
                    <a:moveTo>
                      <a:pt x="0" y="24003"/>
                    </a:moveTo>
                    <a:lnTo>
                      <a:pt x="0" y="5207"/>
                    </a:lnTo>
                    <a:lnTo>
                      <a:pt x="3429" y="5207"/>
                    </a:lnTo>
                    <a:lnTo>
                      <a:pt x="11049" y="3810"/>
                    </a:lnTo>
                    <a:lnTo>
                      <a:pt x="17272" y="2794"/>
                    </a:lnTo>
                    <a:lnTo>
                      <a:pt x="21209" y="1397"/>
                    </a:lnTo>
                    <a:lnTo>
                      <a:pt x="24003" y="0"/>
                    </a:lnTo>
                    <a:lnTo>
                      <a:pt x="24003" y="24003"/>
                    </a:lnTo>
                    <a:close/>
                  </a:path>
                </a:pathLst>
              </a:custGeom>
              <a:solidFill>
                <a:srgbClr val="D8D8D8"/>
              </a:solidFill>
              <a:ln w="0" cap="flat" cmpd="sng" algn="ctr">
                <a:solidFill>
                  <a:srgbClr val="D8D8D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01" name="Freeform 300"/>
              <p:cNvSpPr/>
              <p:nvPr/>
            </p:nvSpPr>
            <p:spPr>
              <a:xfrm>
                <a:off x="5103114" y="1622933"/>
                <a:ext cx="24512" cy="19178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19178">
                    <a:moveTo>
                      <a:pt x="20701" y="19177"/>
                    </a:moveTo>
                    <a:lnTo>
                      <a:pt x="0" y="18669"/>
                    </a:lnTo>
                    <a:lnTo>
                      <a:pt x="0" y="0"/>
                    </a:lnTo>
                    <a:lnTo>
                      <a:pt x="1016" y="0"/>
                    </a:lnTo>
                    <a:lnTo>
                      <a:pt x="8636" y="381"/>
                    </a:lnTo>
                    <a:lnTo>
                      <a:pt x="16891" y="889"/>
                    </a:lnTo>
                    <a:lnTo>
                      <a:pt x="23114" y="381"/>
                    </a:lnTo>
                    <a:lnTo>
                      <a:pt x="24511" y="381"/>
                    </a:lnTo>
                    <a:lnTo>
                      <a:pt x="24003" y="19177"/>
                    </a:lnTo>
                    <a:close/>
                  </a:path>
                </a:pathLst>
              </a:custGeom>
              <a:solidFill>
                <a:srgbClr val="DBDBDB"/>
              </a:solidFill>
              <a:ln w="0" cap="flat" cmpd="sng" algn="ctr">
                <a:solidFill>
                  <a:srgbClr val="DBDBD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02" name="Freeform 301"/>
              <p:cNvSpPr/>
              <p:nvPr/>
            </p:nvSpPr>
            <p:spPr>
              <a:xfrm>
                <a:off x="5079619" y="1490345"/>
                <a:ext cx="6224" cy="6224"/>
              </a:xfrm>
              <a:custGeom>
                <a:avLst/>
                <a:gdLst/>
                <a:ahLst/>
                <a:cxnLst/>
                <a:rect l="0" t="0" r="0" b="0"/>
                <a:pathLst>
                  <a:path w="6224" h="6224">
                    <a:moveTo>
                      <a:pt x="0" y="0"/>
                    </a:moveTo>
                    <a:lnTo>
                      <a:pt x="2413" y="0"/>
                    </a:lnTo>
                    <a:lnTo>
                      <a:pt x="5334" y="508"/>
                    </a:lnTo>
                    <a:lnTo>
                      <a:pt x="6223" y="1905"/>
                    </a:lnTo>
                    <a:lnTo>
                      <a:pt x="2413" y="5334"/>
                    </a:lnTo>
                    <a:lnTo>
                      <a:pt x="0" y="6223"/>
                    </a:lnTo>
                    <a:close/>
                  </a:path>
                </a:pathLst>
              </a:custGeom>
              <a:solidFill>
                <a:srgbClr val="DEDEDE"/>
              </a:solidFill>
              <a:ln w="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03" name="Freeform 302"/>
              <p:cNvSpPr/>
              <p:nvPr/>
            </p:nvSpPr>
            <p:spPr>
              <a:xfrm>
                <a:off x="5078730" y="1604137"/>
                <a:ext cx="24385" cy="37974"/>
              </a:xfrm>
              <a:custGeom>
                <a:avLst/>
                <a:gdLst/>
                <a:ahLst/>
                <a:cxnLst/>
                <a:rect l="0" t="0" r="0" b="0"/>
                <a:pathLst>
                  <a:path w="24385" h="37974">
                    <a:moveTo>
                      <a:pt x="0" y="37973"/>
                    </a:moveTo>
                    <a:lnTo>
                      <a:pt x="381" y="0"/>
                    </a:lnTo>
                    <a:lnTo>
                      <a:pt x="1905" y="508"/>
                    </a:lnTo>
                    <a:lnTo>
                      <a:pt x="4699" y="2413"/>
                    </a:lnTo>
                    <a:lnTo>
                      <a:pt x="5715" y="4826"/>
                    </a:lnTo>
                    <a:lnTo>
                      <a:pt x="7112" y="10033"/>
                    </a:lnTo>
                    <a:lnTo>
                      <a:pt x="7620" y="12446"/>
                    </a:lnTo>
                    <a:lnTo>
                      <a:pt x="9525" y="14859"/>
                    </a:lnTo>
                    <a:lnTo>
                      <a:pt x="14351" y="16764"/>
                    </a:lnTo>
                    <a:lnTo>
                      <a:pt x="21590" y="18288"/>
                    </a:lnTo>
                    <a:lnTo>
                      <a:pt x="24384" y="18796"/>
                    </a:lnTo>
                    <a:lnTo>
                      <a:pt x="24003" y="37973"/>
                    </a:lnTo>
                    <a:close/>
                  </a:path>
                </a:pathLst>
              </a:custGeom>
              <a:solidFill>
                <a:srgbClr val="DEDEDE"/>
              </a:solidFill>
              <a:ln w="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04" name="Freeform 303"/>
              <p:cNvSpPr/>
              <p:nvPr/>
            </p:nvSpPr>
            <p:spPr>
              <a:xfrm>
                <a:off x="5056124" y="1466850"/>
                <a:ext cx="24512" cy="42292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42292">
                    <a:moveTo>
                      <a:pt x="508" y="0"/>
                    </a:moveTo>
                    <a:lnTo>
                      <a:pt x="4318" y="0"/>
                    </a:lnTo>
                    <a:lnTo>
                      <a:pt x="11049" y="508"/>
                    </a:lnTo>
                    <a:lnTo>
                      <a:pt x="13970" y="1905"/>
                    </a:lnTo>
                    <a:lnTo>
                      <a:pt x="14351" y="7239"/>
                    </a:lnTo>
                    <a:lnTo>
                      <a:pt x="18669" y="8636"/>
                    </a:lnTo>
                    <a:lnTo>
                      <a:pt x="20193" y="9652"/>
                    </a:lnTo>
                    <a:lnTo>
                      <a:pt x="19685" y="11049"/>
                    </a:lnTo>
                    <a:lnTo>
                      <a:pt x="18288" y="12446"/>
                    </a:lnTo>
                    <a:lnTo>
                      <a:pt x="12065" y="15875"/>
                    </a:lnTo>
                    <a:lnTo>
                      <a:pt x="5334" y="19685"/>
                    </a:lnTo>
                    <a:lnTo>
                      <a:pt x="10033" y="19177"/>
                    </a:lnTo>
                    <a:lnTo>
                      <a:pt x="13970" y="19177"/>
                    </a:lnTo>
                    <a:lnTo>
                      <a:pt x="17780" y="20193"/>
                    </a:lnTo>
                    <a:lnTo>
                      <a:pt x="20193" y="24003"/>
                    </a:lnTo>
                    <a:lnTo>
                      <a:pt x="24003" y="24003"/>
                    </a:lnTo>
                    <a:lnTo>
                      <a:pt x="24511" y="24003"/>
                    </a:lnTo>
                    <a:lnTo>
                      <a:pt x="24511" y="30226"/>
                    </a:lnTo>
                    <a:lnTo>
                      <a:pt x="23495" y="30734"/>
                    </a:lnTo>
                    <a:lnTo>
                      <a:pt x="18288" y="34544"/>
                    </a:lnTo>
                    <a:lnTo>
                      <a:pt x="21082" y="35560"/>
                    </a:lnTo>
                    <a:lnTo>
                      <a:pt x="22987" y="36957"/>
                    </a:lnTo>
                    <a:lnTo>
                      <a:pt x="21082" y="37465"/>
                    </a:lnTo>
                    <a:lnTo>
                      <a:pt x="19177" y="38481"/>
                    </a:lnTo>
                    <a:lnTo>
                      <a:pt x="10541" y="40386"/>
                    </a:lnTo>
                    <a:lnTo>
                      <a:pt x="1397" y="41783"/>
                    </a:lnTo>
                    <a:lnTo>
                      <a:pt x="0" y="42291"/>
                    </a:lnTo>
                    <a:close/>
                  </a:path>
                </a:pathLst>
              </a:custGeom>
              <a:solidFill>
                <a:srgbClr val="E1E1E1"/>
              </a:solidFill>
              <a:ln w="0" cap="flat" cmpd="sng" algn="ctr">
                <a:solidFill>
                  <a:srgbClr val="E1E1E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05" name="Freeform 304"/>
              <p:cNvSpPr/>
              <p:nvPr/>
            </p:nvSpPr>
            <p:spPr>
              <a:xfrm>
                <a:off x="5056124" y="1510538"/>
                <a:ext cx="8637" cy="13971"/>
              </a:xfrm>
              <a:custGeom>
                <a:avLst/>
                <a:gdLst/>
                <a:ahLst/>
                <a:cxnLst/>
                <a:rect l="0" t="0" r="0" b="0"/>
                <a:pathLst>
                  <a:path w="8637" h="13971">
                    <a:moveTo>
                      <a:pt x="0" y="0"/>
                    </a:moveTo>
                    <a:lnTo>
                      <a:pt x="1905" y="1397"/>
                    </a:lnTo>
                    <a:lnTo>
                      <a:pt x="4318" y="4318"/>
                    </a:lnTo>
                    <a:lnTo>
                      <a:pt x="2921" y="8636"/>
                    </a:lnTo>
                    <a:lnTo>
                      <a:pt x="7747" y="9144"/>
                    </a:lnTo>
                    <a:lnTo>
                      <a:pt x="8636" y="9652"/>
                    </a:lnTo>
                    <a:lnTo>
                      <a:pt x="6731" y="11049"/>
                    </a:lnTo>
                    <a:lnTo>
                      <a:pt x="2921" y="12954"/>
                    </a:lnTo>
                    <a:lnTo>
                      <a:pt x="0" y="13970"/>
                    </a:lnTo>
                    <a:close/>
                  </a:path>
                </a:pathLst>
              </a:custGeom>
              <a:solidFill>
                <a:srgbClr val="E1E1E1"/>
              </a:solidFill>
              <a:ln w="0" cap="flat" cmpd="sng" algn="ctr">
                <a:solidFill>
                  <a:srgbClr val="E1E1E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06" name="Freeform 305"/>
              <p:cNvSpPr/>
              <p:nvPr/>
            </p:nvSpPr>
            <p:spPr>
              <a:xfrm>
                <a:off x="5055108" y="1600327"/>
                <a:ext cx="24512" cy="41276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41276">
                    <a:moveTo>
                      <a:pt x="0" y="41275"/>
                    </a:moveTo>
                    <a:lnTo>
                      <a:pt x="0" y="0"/>
                    </a:lnTo>
                    <a:lnTo>
                      <a:pt x="1524" y="0"/>
                    </a:lnTo>
                    <a:lnTo>
                      <a:pt x="13462" y="1397"/>
                    </a:lnTo>
                    <a:lnTo>
                      <a:pt x="21717" y="2921"/>
                    </a:lnTo>
                    <a:lnTo>
                      <a:pt x="24511" y="3810"/>
                    </a:lnTo>
                    <a:lnTo>
                      <a:pt x="24003" y="41275"/>
                    </a:lnTo>
                    <a:close/>
                  </a:path>
                </a:pathLst>
              </a:custGeom>
              <a:solidFill>
                <a:srgbClr val="E1E1E1"/>
              </a:solidFill>
              <a:ln w="0" cap="flat" cmpd="sng" algn="ctr">
                <a:solidFill>
                  <a:srgbClr val="E1E1E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07" name="Freeform 306"/>
              <p:cNvSpPr/>
              <p:nvPr/>
            </p:nvSpPr>
            <p:spPr>
              <a:xfrm>
                <a:off x="5031613" y="1464945"/>
                <a:ext cx="25020" cy="69597"/>
              </a:xfrm>
              <a:custGeom>
                <a:avLst/>
                <a:gdLst/>
                <a:ahLst/>
                <a:cxnLst/>
                <a:rect l="0" t="0" r="0" b="0"/>
                <a:pathLst>
                  <a:path w="25020" h="69597">
                    <a:moveTo>
                      <a:pt x="508" y="2921"/>
                    </a:moveTo>
                    <a:lnTo>
                      <a:pt x="6731" y="508"/>
                    </a:lnTo>
                    <a:lnTo>
                      <a:pt x="14859" y="0"/>
                    </a:lnTo>
                    <a:lnTo>
                      <a:pt x="23114" y="1905"/>
                    </a:lnTo>
                    <a:lnTo>
                      <a:pt x="25019" y="1905"/>
                    </a:lnTo>
                    <a:lnTo>
                      <a:pt x="24511" y="43688"/>
                    </a:lnTo>
                    <a:lnTo>
                      <a:pt x="21209" y="44704"/>
                    </a:lnTo>
                    <a:lnTo>
                      <a:pt x="24003" y="45085"/>
                    </a:lnTo>
                    <a:lnTo>
                      <a:pt x="24511" y="46101"/>
                    </a:lnTo>
                    <a:lnTo>
                      <a:pt x="24511" y="59055"/>
                    </a:lnTo>
                    <a:lnTo>
                      <a:pt x="22606" y="59944"/>
                    </a:lnTo>
                    <a:lnTo>
                      <a:pt x="13462" y="62865"/>
                    </a:lnTo>
                    <a:lnTo>
                      <a:pt x="6731" y="64262"/>
                    </a:lnTo>
                    <a:lnTo>
                      <a:pt x="8636" y="65786"/>
                    </a:lnTo>
                    <a:lnTo>
                      <a:pt x="7747" y="67183"/>
                    </a:lnTo>
                    <a:lnTo>
                      <a:pt x="4826" y="68707"/>
                    </a:lnTo>
                    <a:lnTo>
                      <a:pt x="508" y="69596"/>
                    </a:lnTo>
                    <a:lnTo>
                      <a:pt x="0" y="69596"/>
                    </a:lnTo>
                    <a:close/>
                  </a:path>
                </a:pathLst>
              </a:custGeom>
              <a:solidFill>
                <a:srgbClr val="E4E4E4"/>
              </a:solidFill>
              <a:ln w="0" cap="flat" cmpd="sng" algn="ctr">
                <a:solidFill>
                  <a:srgbClr val="E4E4E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08" name="Freeform 307"/>
              <p:cNvSpPr/>
              <p:nvPr/>
            </p:nvSpPr>
            <p:spPr>
              <a:xfrm>
                <a:off x="5030724" y="1600835"/>
                <a:ext cx="24385" cy="40768"/>
              </a:xfrm>
              <a:custGeom>
                <a:avLst/>
                <a:gdLst/>
                <a:ahLst/>
                <a:cxnLst/>
                <a:rect l="0" t="0" r="0" b="0"/>
                <a:pathLst>
                  <a:path w="24385" h="40768">
                    <a:moveTo>
                      <a:pt x="0" y="40767"/>
                    </a:moveTo>
                    <a:lnTo>
                      <a:pt x="508" y="18669"/>
                    </a:lnTo>
                    <a:lnTo>
                      <a:pt x="889" y="18669"/>
                    </a:lnTo>
                    <a:lnTo>
                      <a:pt x="4826" y="17272"/>
                    </a:lnTo>
                    <a:lnTo>
                      <a:pt x="7620" y="14351"/>
                    </a:lnTo>
                    <a:lnTo>
                      <a:pt x="11049" y="8128"/>
                    </a:lnTo>
                    <a:lnTo>
                      <a:pt x="14351" y="2413"/>
                    </a:lnTo>
                    <a:lnTo>
                      <a:pt x="16764" y="889"/>
                    </a:lnTo>
                    <a:lnTo>
                      <a:pt x="20066" y="0"/>
                    </a:lnTo>
                    <a:lnTo>
                      <a:pt x="24384" y="0"/>
                    </a:lnTo>
                    <a:lnTo>
                      <a:pt x="24384" y="40767"/>
                    </a:lnTo>
                    <a:close/>
                  </a:path>
                </a:pathLst>
              </a:custGeom>
              <a:solidFill>
                <a:srgbClr val="E4E4E4"/>
              </a:solidFill>
              <a:ln w="0" cap="flat" cmpd="sng" algn="ctr">
                <a:solidFill>
                  <a:srgbClr val="E4E4E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09" name="Freeform 308"/>
              <p:cNvSpPr/>
              <p:nvPr/>
            </p:nvSpPr>
            <p:spPr>
              <a:xfrm>
                <a:off x="5009134" y="1401572"/>
                <a:ext cx="17273" cy="48515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48515">
                    <a:moveTo>
                      <a:pt x="0" y="0"/>
                    </a:moveTo>
                    <a:lnTo>
                      <a:pt x="2794" y="1397"/>
                    </a:lnTo>
                    <a:lnTo>
                      <a:pt x="8636" y="6223"/>
                    </a:lnTo>
                    <a:lnTo>
                      <a:pt x="11430" y="12065"/>
                    </a:lnTo>
                    <a:lnTo>
                      <a:pt x="14859" y="11557"/>
                    </a:lnTo>
                    <a:lnTo>
                      <a:pt x="17272" y="12065"/>
                    </a:lnTo>
                    <a:lnTo>
                      <a:pt x="17272" y="13462"/>
                    </a:lnTo>
                    <a:lnTo>
                      <a:pt x="15748" y="15875"/>
                    </a:lnTo>
                    <a:lnTo>
                      <a:pt x="11430" y="21590"/>
                    </a:lnTo>
                    <a:lnTo>
                      <a:pt x="7620" y="26416"/>
                    </a:lnTo>
                    <a:lnTo>
                      <a:pt x="12446" y="26416"/>
                    </a:lnTo>
                    <a:lnTo>
                      <a:pt x="14351" y="26924"/>
                    </a:lnTo>
                    <a:lnTo>
                      <a:pt x="13843" y="28321"/>
                    </a:lnTo>
                    <a:lnTo>
                      <a:pt x="12446" y="30734"/>
                    </a:lnTo>
                    <a:lnTo>
                      <a:pt x="6731" y="34544"/>
                    </a:lnTo>
                    <a:lnTo>
                      <a:pt x="2413" y="38862"/>
                    </a:lnTo>
                    <a:lnTo>
                      <a:pt x="6223" y="38481"/>
                    </a:lnTo>
                    <a:lnTo>
                      <a:pt x="7620" y="38862"/>
                    </a:lnTo>
                    <a:lnTo>
                      <a:pt x="7620" y="41275"/>
                    </a:lnTo>
                    <a:lnTo>
                      <a:pt x="4318" y="44704"/>
                    </a:lnTo>
                    <a:lnTo>
                      <a:pt x="0" y="48514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10" name="Freeform 309"/>
              <p:cNvSpPr/>
              <p:nvPr/>
            </p:nvSpPr>
            <p:spPr>
              <a:xfrm>
                <a:off x="5008118" y="1454912"/>
                <a:ext cx="2414" cy="5716"/>
              </a:xfrm>
              <a:custGeom>
                <a:avLst/>
                <a:gdLst/>
                <a:ahLst/>
                <a:cxnLst/>
                <a:rect l="0" t="0" r="0" b="0"/>
                <a:pathLst>
                  <a:path w="2414" h="5716">
                    <a:moveTo>
                      <a:pt x="1016" y="0"/>
                    </a:moveTo>
                    <a:lnTo>
                      <a:pt x="2413" y="1397"/>
                    </a:lnTo>
                    <a:lnTo>
                      <a:pt x="1905" y="3810"/>
                    </a:lnTo>
                    <a:lnTo>
                      <a:pt x="0" y="5715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11" name="Freeform 310"/>
              <p:cNvSpPr/>
              <p:nvPr/>
            </p:nvSpPr>
            <p:spPr>
              <a:xfrm>
                <a:off x="5007610" y="1467866"/>
                <a:ext cx="25020" cy="70994"/>
              </a:xfrm>
              <a:custGeom>
                <a:avLst/>
                <a:gdLst/>
                <a:ahLst/>
                <a:cxnLst/>
                <a:rect l="0" t="0" r="0" b="0"/>
                <a:pathLst>
                  <a:path w="25020" h="70994">
                    <a:moveTo>
                      <a:pt x="508" y="3302"/>
                    </a:moveTo>
                    <a:lnTo>
                      <a:pt x="8636" y="1397"/>
                    </a:lnTo>
                    <a:lnTo>
                      <a:pt x="25019" y="0"/>
                    </a:lnTo>
                    <a:lnTo>
                      <a:pt x="24511" y="66675"/>
                    </a:lnTo>
                    <a:lnTo>
                      <a:pt x="17272" y="68072"/>
                    </a:lnTo>
                    <a:lnTo>
                      <a:pt x="0" y="70993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12" name="Freeform 311"/>
              <p:cNvSpPr/>
              <p:nvPr/>
            </p:nvSpPr>
            <p:spPr>
              <a:xfrm>
                <a:off x="5007229" y="1541272"/>
                <a:ext cx="13844" cy="28322"/>
              </a:xfrm>
              <a:custGeom>
                <a:avLst/>
                <a:gdLst/>
                <a:ahLst/>
                <a:cxnLst/>
                <a:rect l="0" t="0" r="0" b="0"/>
                <a:pathLst>
                  <a:path w="13844" h="28322">
                    <a:moveTo>
                      <a:pt x="381" y="0"/>
                    </a:moveTo>
                    <a:lnTo>
                      <a:pt x="3302" y="508"/>
                    </a:lnTo>
                    <a:lnTo>
                      <a:pt x="10541" y="2413"/>
                    </a:lnTo>
                    <a:lnTo>
                      <a:pt x="13843" y="4318"/>
                    </a:lnTo>
                    <a:lnTo>
                      <a:pt x="12446" y="8636"/>
                    </a:lnTo>
                    <a:lnTo>
                      <a:pt x="9017" y="11049"/>
                    </a:lnTo>
                    <a:lnTo>
                      <a:pt x="4699" y="14351"/>
                    </a:lnTo>
                    <a:lnTo>
                      <a:pt x="10541" y="17272"/>
                    </a:lnTo>
                    <a:lnTo>
                      <a:pt x="12446" y="19685"/>
                    </a:lnTo>
                    <a:lnTo>
                      <a:pt x="10033" y="22606"/>
                    </a:lnTo>
                    <a:lnTo>
                      <a:pt x="5207" y="25400"/>
                    </a:lnTo>
                    <a:lnTo>
                      <a:pt x="0" y="28321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13" name="Freeform 312"/>
              <p:cNvSpPr/>
              <p:nvPr/>
            </p:nvSpPr>
            <p:spPr>
              <a:xfrm>
                <a:off x="5006721" y="1617599"/>
                <a:ext cx="24512" cy="24004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4004">
                    <a:moveTo>
                      <a:pt x="0" y="24003"/>
                    </a:moveTo>
                    <a:lnTo>
                      <a:pt x="508" y="8128"/>
                    </a:lnTo>
                    <a:lnTo>
                      <a:pt x="3810" y="6731"/>
                    </a:lnTo>
                    <a:lnTo>
                      <a:pt x="6223" y="3302"/>
                    </a:lnTo>
                    <a:lnTo>
                      <a:pt x="8636" y="0"/>
                    </a:lnTo>
                    <a:lnTo>
                      <a:pt x="16256" y="1905"/>
                    </a:lnTo>
                    <a:lnTo>
                      <a:pt x="22098" y="2413"/>
                    </a:lnTo>
                    <a:lnTo>
                      <a:pt x="24511" y="1905"/>
                    </a:lnTo>
                    <a:lnTo>
                      <a:pt x="24511" y="24003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14" name="Freeform 313"/>
              <p:cNvSpPr/>
              <p:nvPr/>
            </p:nvSpPr>
            <p:spPr>
              <a:xfrm>
                <a:off x="4983226" y="1393952"/>
                <a:ext cx="25401" cy="203455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203455">
                    <a:moveTo>
                      <a:pt x="1905" y="0"/>
                    </a:moveTo>
                    <a:lnTo>
                      <a:pt x="3810" y="381"/>
                    </a:lnTo>
                    <a:lnTo>
                      <a:pt x="22987" y="6223"/>
                    </a:lnTo>
                    <a:lnTo>
                      <a:pt x="25400" y="8128"/>
                    </a:lnTo>
                    <a:lnTo>
                      <a:pt x="25400" y="56134"/>
                    </a:lnTo>
                    <a:lnTo>
                      <a:pt x="22987" y="58547"/>
                    </a:lnTo>
                    <a:lnTo>
                      <a:pt x="21082" y="60452"/>
                    </a:lnTo>
                    <a:lnTo>
                      <a:pt x="24003" y="60452"/>
                    </a:lnTo>
                    <a:lnTo>
                      <a:pt x="25400" y="60960"/>
                    </a:lnTo>
                    <a:lnTo>
                      <a:pt x="24892" y="66675"/>
                    </a:lnTo>
                    <a:lnTo>
                      <a:pt x="24384" y="67691"/>
                    </a:lnTo>
                    <a:lnTo>
                      <a:pt x="19177" y="74295"/>
                    </a:lnTo>
                    <a:lnTo>
                      <a:pt x="16764" y="77724"/>
                    </a:lnTo>
                    <a:lnTo>
                      <a:pt x="15748" y="79629"/>
                    </a:lnTo>
                    <a:lnTo>
                      <a:pt x="24892" y="77724"/>
                    </a:lnTo>
                    <a:lnTo>
                      <a:pt x="24384" y="145415"/>
                    </a:lnTo>
                    <a:lnTo>
                      <a:pt x="24003" y="145415"/>
                    </a:lnTo>
                    <a:lnTo>
                      <a:pt x="16256" y="146304"/>
                    </a:lnTo>
                    <a:lnTo>
                      <a:pt x="10922" y="146812"/>
                    </a:lnTo>
                    <a:lnTo>
                      <a:pt x="19685" y="147320"/>
                    </a:lnTo>
                    <a:lnTo>
                      <a:pt x="24384" y="147828"/>
                    </a:lnTo>
                    <a:lnTo>
                      <a:pt x="24003" y="175641"/>
                    </a:lnTo>
                    <a:lnTo>
                      <a:pt x="21082" y="177546"/>
                    </a:lnTo>
                    <a:lnTo>
                      <a:pt x="12446" y="181864"/>
                    </a:lnTo>
                    <a:lnTo>
                      <a:pt x="4699" y="187579"/>
                    </a:lnTo>
                    <a:lnTo>
                      <a:pt x="381" y="193421"/>
                    </a:lnTo>
                    <a:lnTo>
                      <a:pt x="381" y="196723"/>
                    </a:lnTo>
                    <a:lnTo>
                      <a:pt x="2286" y="200660"/>
                    </a:lnTo>
                    <a:lnTo>
                      <a:pt x="0" y="203454"/>
                    </a:lnTo>
                    <a:close/>
                  </a:path>
                </a:pathLst>
              </a:custGeom>
              <a:solidFill>
                <a:srgbClr val="EAEAEA"/>
              </a:solidFill>
              <a:ln w="0" cap="flat" cmpd="sng" algn="ctr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15" name="Freeform 314"/>
              <p:cNvSpPr/>
              <p:nvPr/>
            </p:nvSpPr>
            <p:spPr>
              <a:xfrm>
                <a:off x="4982718" y="1619504"/>
                <a:ext cx="24512" cy="22099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2099">
                    <a:moveTo>
                      <a:pt x="0" y="22098"/>
                    </a:moveTo>
                    <a:lnTo>
                      <a:pt x="0" y="0"/>
                    </a:lnTo>
                    <a:lnTo>
                      <a:pt x="1397" y="1397"/>
                    </a:lnTo>
                    <a:lnTo>
                      <a:pt x="6731" y="5334"/>
                    </a:lnTo>
                    <a:lnTo>
                      <a:pt x="12954" y="7239"/>
                    </a:lnTo>
                    <a:lnTo>
                      <a:pt x="18669" y="7747"/>
                    </a:lnTo>
                    <a:lnTo>
                      <a:pt x="24511" y="6731"/>
                    </a:lnTo>
                    <a:lnTo>
                      <a:pt x="24511" y="6223"/>
                    </a:lnTo>
                    <a:lnTo>
                      <a:pt x="24003" y="22098"/>
                    </a:lnTo>
                    <a:close/>
                  </a:path>
                </a:pathLst>
              </a:custGeom>
              <a:solidFill>
                <a:srgbClr val="EAEAEA"/>
              </a:solidFill>
              <a:ln w="0" cap="flat" cmpd="sng" algn="ctr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16" name="Freeform 315"/>
              <p:cNvSpPr/>
              <p:nvPr/>
            </p:nvSpPr>
            <p:spPr>
              <a:xfrm>
                <a:off x="4959223" y="1390523"/>
                <a:ext cx="26290" cy="251080"/>
              </a:xfrm>
              <a:custGeom>
                <a:avLst/>
                <a:gdLst/>
                <a:ahLst/>
                <a:cxnLst/>
                <a:rect l="0" t="0" r="0" b="0"/>
                <a:pathLst>
                  <a:path w="26290" h="251080">
                    <a:moveTo>
                      <a:pt x="24384" y="251079"/>
                    </a:moveTo>
                    <a:lnTo>
                      <a:pt x="4699" y="251079"/>
                    </a:lnTo>
                    <a:lnTo>
                      <a:pt x="0" y="251079"/>
                    </a:lnTo>
                    <a:lnTo>
                      <a:pt x="1905" y="0"/>
                    </a:lnTo>
                    <a:lnTo>
                      <a:pt x="4699" y="0"/>
                    </a:lnTo>
                    <a:lnTo>
                      <a:pt x="22479" y="2413"/>
                    </a:lnTo>
                    <a:lnTo>
                      <a:pt x="26289" y="3429"/>
                    </a:lnTo>
                    <a:lnTo>
                      <a:pt x="24384" y="206883"/>
                    </a:lnTo>
                    <a:lnTo>
                      <a:pt x="22987" y="208407"/>
                    </a:lnTo>
                    <a:lnTo>
                      <a:pt x="20574" y="214122"/>
                    </a:lnTo>
                    <a:lnTo>
                      <a:pt x="19685" y="218948"/>
                    </a:lnTo>
                    <a:lnTo>
                      <a:pt x="20574" y="223647"/>
                    </a:lnTo>
                    <a:lnTo>
                      <a:pt x="22987" y="227965"/>
                    </a:lnTo>
                    <a:lnTo>
                      <a:pt x="24384" y="228981"/>
                    </a:lnTo>
                    <a:close/>
                  </a:path>
                </a:pathLst>
              </a:custGeom>
              <a:solidFill>
                <a:srgbClr val="EDEDED"/>
              </a:solidFill>
              <a:ln w="0" cap="flat" cmpd="sng" algn="ctr">
                <a:solidFill>
                  <a:srgbClr val="EDEDE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17" name="Freeform 316"/>
              <p:cNvSpPr/>
              <p:nvPr/>
            </p:nvSpPr>
            <p:spPr>
              <a:xfrm>
                <a:off x="4934712" y="1389634"/>
                <a:ext cx="25909" cy="251461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51461">
                    <a:moveTo>
                      <a:pt x="2413" y="0"/>
                    </a:moveTo>
                    <a:lnTo>
                      <a:pt x="9144" y="0"/>
                    </a:lnTo>
                    <a:lnTo>
                      <a:pt x="25908" y="381"/>
                    </a:lnTo>
                    <a:lnTo>
                      <a:pt x="24003" y="25146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F0F0F0"/>
              </a:solidFill>
              <a:ln w="0" cap="flat" cmpd="sng" algn="ctr">
                <a:solidFill>
                  <a:srgbClr val="F0F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18" name="Freeform 317"/>
              <p:cNvSpPr/>
              <p:nvPr/>
            </p:nvSpPr>
            <p:spPr>
              <a:xfrm>
                <a:off x="4911217" y="1390015"/>
                <a:ext cx="25909" cy="251588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51588">
                    <a:moveTo>
                      <a:pt x="0" y="224663"/>
                    </a:moveTo>
                    <a:lnTo>
                      <a:pt x="5207" y="202184"/>
                    </a:lnTo>
                    <a:lnTo>
                      <a:pt x="2413" y="197358"/>
                    </a:lnTo>
                    <a:lnTo>
                      <a:pt x="381" y="195834"/>
                    </a:lnTo>
                    <a:lnTo>
                      <a:pt x="2413" y="3429"/>
                    </a:lnTo>
                    <a:lnTo>
                      <a:pt x="4318" y="3429"/>
                    </a:lnTo>
                    <a:lnTo>
                      <a:pt x="11938" y="1016"/>
                    </a:lnTo>
                    <a:lnTo>
                      <a:pt x="24384" y="0"/>
                    </a:lnTo>
                    <a:lnTo>
                      <a:pt x="25908" y="0"/>
                    </a:lnTo>
                    <a:lnTo>
                      <a:pt x="24003" y="251587"/>
                    </a:lnTo>
                    <a:lnTo>
                      <a:pt x="0" y="251587"/>
                    </a:lnTo>
                    <a:close/>
                  </a:path>
                </a:pathLst>
              </a:custGeom>
              <a:solidFill>
                <a:srgbClr val="F3F3F3"/>
              </a:solidFill>
              <a:ln w="0" cap="flat" cmpd="sng" algn="ctr">
                <a:solidFill>
                  <a:srgbClr val="F3F3F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19" name="Freeform 318"/>
              <p:cNvSpPr/>
              <p:nvPr/>
            </p:nvSpPr>
            <p:spPr>
              <a:xfrm>
                <a:off x="4887214" y="1392936"/>
                <a:ext cx="25401" cy="192914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192914">
                    <a:moveTo>
                      <a:pt x="22987" y="191516"/>
                    </a:moveTo>
                    <a:lnTo>
                      <a:pt x="12954" y="185801"/>
                    </a:lnTo>
                    <a:lnTo>
                      <a:pt x="1905" y="179959"/>
                    </a:lnTo>
                    <a:lnTo>
                      <a:pt x="0" y="179070"/>
                    </a:lnTo>
                    <a:lnTo>
                      <a:pt x="0" y="148844"/>
                    </a:lnTo>
                    <a:lnTo>
                      <a:pt x="6223" y="148336"/>
                    </a:lnTo>
                    <a:lnTo>
                      <a:pt x="14859" y="147828"/>
                    </a:lnTo>
                    <a:lnTo>
                      <a:pt x="9525" y="147320"/>
                    </a:lnTo>
                    <a:lnTo>
                      <a:pt x="1905" y="146431"/>
                    </a:lnTo>
                    <a:lnTo>
                      <a:pt x="0" y="145923"/>
                    </a:lnTo>
                    <a:lnTo>
                      <a:pt x="889" y="78740"/>
                    </a:lnTo>
                    <a:lnTo>
                      <a:pt x="9525" y="80645"/>
                    </a:lnTo>
                    <a:lnTo>
                      <a:pt x="9017" y="78740"/>
                    </a:lnTo>
                    <a:lnTo>
                      <a:pt x="7112" y="75311"/>
                    </a:lnTo>
                    <a:lnTo>
                      <a:pt x="1905" y="68707"/>
                    </a:lnTo>
                    <a:lnTo>
                      <a:pt x="889" y="68199"/>
                    </a:lnTo>
                    <a:lnTo>
                      <a:pt x="889" y="61976"/>
                    </a:lnTo>
                    <a:lnTo>
                      <a:pt x="2413" y="61468"/>
                    </a:lnTo>
                    <a:lnTo>
                      <a:pt x="4699" y="61468"/>
                    </a:lnTo>
                    <a:lnTo>
                      <a:pt x="3302" y="59563"/>
                    </a:lnTo>
                    <a:lnTo>
                      <a:pt x="889" y="57658"/>
                    </a:lnTo>
                    <a:lnTo>
                      <a:pt x="1905" y="5334"/>
                    </a:lnTo>
                    <a:lnTo>
                      <a:pt x="5207" y="3429"/>
                    </a:lnTo>
                    <a:lnTo>
                      <a:pt x="19685" y="508"/>
                    </a:lnTo>
                    <a:lnTo>
                      <a:pt x="25400" y="0"/>
                    </a:lnTo>
                    <a:lnTo>
                      <a:pt x="24003" y="192913"/>
                    </a:lnTo>
                    <a:close/>
                  </a:path>
                </a:pathLst>
              </a:custGeom>
              <a:solidFill>
                <a:srgbClr val="F6F6F6"/>
              </a:solidFill>
              <a:ln w="0" cap="flat" cmpd="sng" algn="ctr">
                <a:solidFill>
                  <a:srgbClr val="F6F6F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20" name="Freeform 319"/>
              <p:cNvSpPr/>
              <p:nvPr/>
            </p:nvSpPr>
            <p:spPr>
              <a:xfrm>
                <a:off x="4886706" y="1614678"/>
                <a:ext cx="24512" cy="26925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6925">
                    <a:moveTo>
                      <a:pt x="0" y="16383"/>
                    </a:moveTo>
                    <a:lnTo>
                      <a:pt x="5207" y="15367"/>
                    </a:lnTo>
                    <a:lnTo>
                      <a:pt x="21082" y="11557"/>
                    </a:lnTo>
                    <a:lnTo>
                      <a:pt x="24511" y="0"/>
                    </a:lnTo>
                    <a:lnTo>
                      <a:pt x="24003" y="26924"/>
                    </a:lnTo>
                    <a:lnTo>
                      <a:pt x="0" y="26924"/>
                    </a:lnTo>
                    <a:close/>
                  </a:path>
                </a:pathLst>
              </a:custGeom>
              <a:solidFill>
                <a:srgbClr val="F6F6F6"/>
              </a:solidFill>
              <a:ln w="0" cap="flat" cmpd="sng" algn="ctr">
                <a:solidFill>
                  <a:srgbClr val="F6F6F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21" name="Freeform 320"/>
              <p:cNvSpPr/>
              <p:nvPr/>
            </p:nvSpPr>
            <p:spPr>
              <a:xfrm>
                <a:off x="4870323" y="1398651"/>
                <a:ext cx="18289" cy="51944"/>
              </a:xfrm>
              <a:custGeom>
                <a:avLst/>
                <a:gdLst/>
                <a:ahLst/>
                <a:cxnLst/>
                <a:rect l="0" t="0" r="0" b="0"/>
                <a:pathLst>
                  <a:path w="18289" h="51944">
                    <a:moveTo>
                      <a:pt x="17272" y="51435"/>
                    </a:moveTo>
                    <a:lnTo>
                      <a:pt x="12954" y="48006"/>
                    </a:lnTo>
                    <a:lnTo>
                      <a:pt x="9144" y="44704"/>
                    </a:lnTo>
                    <a:lnTo>
                      <a:pt x="9144" y="42799"/>
                    </a:lnTo>
                    <a:lnTo>
                      <a:pt x="11557" y="42291"/>
                    </a:lnTo>
                    <a:lnTo>
                      <a:pt x="14986" y="42291"/>
                    </a:lnTo>
                    <a:lnTo>
                      <a:pt x="10668" y="38481"/>
                    </a:lnTo>
                    <a:lnTo>
                      <a:pt x="5334" y="34163"/>
                    </a:lnTo>
                    <a:lnTo>
                      <a:pt x="2921" y="32258"/>
                    </a:lnTo>
                    <a:lnTo>
                      <a:pt x="2413" y="30353"/>
                    </a:lnTo>
                    <a:lnTo>
                      <a:pt x="4318" y="29845"/>
                    </a:lnTo>
                    <a:lnTo>
                      <a:pt x="9144" y="29845"/>
                    </a:lnTo>
                    <a:lnTo>
                      <a:pt x="6350" y="25019"/>
                    </a:lnTo>
                    <a:lnTo>
                      <a:pt x="1524" y="19304"/>
                    </a:lnTo>
                    <a:lnTo>
                      <a:pt x="0" y="17399"/>
                    </a:lnTo>
                    <a:lnTo>
                      <a:pt x="0" y="15875"/>
                    </a:lnTo>
                    <a:lnTo>
                      <a:pt x="1905" y="14986"/>
                    </a:lnTo>
                    <a:lnTo>
                      <a:pt x="6350" y="15875"/>
                    </a:lnTo>
                    <a:lnTo>
                      <a:pt x="8636" y="7239"/>
                    </a:lnTo>
                    <a:lnTo>
                      <a:pt x="16891" y="1016"/>
                    </a:lnTo>
                    <a:lnTo>
                      <a:pt x="18288" y="0"/>
                    </a:lnTo>
                    <a:lnTo>
                      <a:pt x="18288" y="51943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22" name="Freeform 321"/>
              <p:cNvSpPr/>
              <p:nvPr/>
            </p:nvSpPr>
            <p:spPr>
              <a:xfrm>
                <a:off x="4886198" y="1454912"/>
                <a:ext cx="2414" cy="6224"/>
              </a:xfrm>
              <a:custGeom>
                <a:avLst/>
                <a:gdLst/>
                <a:ahLst/>
                <a:cxnLst/>
                <a:rect l="0" t="0" r="0" b="0"/>
                <a:pathLst>
                  <a:path w="2414" h="6224">
                    <a:moveTo>
                      <a:pt x="1016" y="4318"/>
                    </a:moveTo>
                    <a:lnTo>
                      <a:pt x="0" y="1905"/>
                    </a:lnTo>
                    <a:lnTo>
                      <a:pt x="1397" y="0"/>
                    </a:lnTo>
                    <a:lnTo>
                      <a:pt x="2413" y="0"/>
                    </a:lnTo>
                    <a:lnTo>
                      <a:pt x="1905" y="6223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23" name="Freeform 322"/>
              <p:cNvSpPr/>
              <p:nvPr/>
            </p:nvSpPr>
            <p:spPr>
              <a:xfrm>
                <a:off x="4863211" y="1468755"/>
                <a:ext cx="24893" cy="70613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70613">
                    <a:moveTo>
                      <a:pt x="8636" y="68199"/>
                    </a:moveTo>
                    <a:lnTo>
                      <a:pt x="889" y="66294"/>
                    </a:lnTo>
                    <a:lnTo>
                      <a:pt x="0" y="65786"/>
                    </a:lnTo>
                    <a:lnTo>
                      <a:pt x="889" y="0"/>
                    </a:lnTo>
                    <a:lnTo>
                      <a:pt x="16764" y="1016"/>
                    </a:lnTo>
                    <a:lnTo>
                      <a:pt x="24892" y="2921"/>
                    </a:lnTo>
                    <a:lnTo>
                      <a:pt x="24384" y="70612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24" name="Freeform 323"/>
              <p:cNvSpPr/>
              <p:nvPr/>
            </p:nvSpPr>
            <p:spPr>
              <a:xfrm>
                <a:off x="4876165" y="1542288"/>
                <a:ext cx="11431" cy="29719"/>
              </a:xfrm>
              <a:custGeom>
                <a:avLst/>
                <a:gdLst/>
                <a:ahLst/>
                <a:cxnLst/>
                <a:rect l="0" t="0" r="0" b="0"/>
                <a:pathLst>
                  <a:path w="11431" h="29719">
                    <a:moveTo>
                      <a:pt x="8636" y="28321"/>
                    </a:moveTo>
                    <a:lnTo>
                      <a:pt x="2794" y="24384"/>
                    </a:lnTo>
                    <a:lnTo>
                      <a:pt x="508" y="21082"/>
                    </a:lnTo>
                    <a:lnTo>
                      <a:pt x="1905" y="17272"/>
                    </a:lnTo>
                    <a:lnTo>
                      <a:pt x="8128" y="13335"/>
                    </a:lnTo>
                    <a:lnTo>
                      <a:pt x="3810" y="10922"/>
                    </a:lnTo>
                    <a:lnTo>
                      <a:pt x="1397" y="8128"/>
                    </a:lnTo>
                    <a:lnTo>
                      <a:pt x="0" y="4318"/>
                    </a:lnTo>
                    <a:lnTo>
                      <a:pt x="2413" y="1905"/>
                    </a:lnTo>
                    <a:lnTo>
                      <a:pt x="10541" y="381"/>
                    </a:lnTo>
                    <a:lnTo>
                      <a:pt x="11430" y="0"/>
                    </a:lnTo>
                    <a:lnTo>
                      <a:pt x="11049" y="29718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25" name="Freeform 324"/>
              <p:cNvSpPr/>
              <p:nvPr/>
            </p:nvSpPr>
            <p:spPr>
              <a:xfrm>
                <a:off x="4862703" y="1613281"/>
                <a:ext cx="24512" cy="28830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8830">
                    <a:moveTo>
                      <a:pt x="0" y="508"/>
                    </a:moveTo>
                    <a:lnTo>
                      <a:pt x="2921" y="0"/>
                    </a:lnTo>
                    <a:lnTo>
                      <a:pt x="5207" y="10033"/>
                    </a:lnTo>
                    <a:lnTo>
                      <a:pt x="9525" y="15875"/>
                    </a:lnTo>
                    <a:lnTo>
                      <a:pt x="15367" y="18669"/>
                    </a:lnTo>
                    <a:lnTo>
                      <a:pt x="22098" y="18669"/>
                    </a:lnTo>
                    <a:lnTo>
                      <a:pt x="24511" y="18288"/>
                    </a:lnTo>
                    <a:lnTo>
                      <a:pt x="24003" y="28829"/>
                    </a:lnTo>
                    <a:lnTo>
                      <a:pt x="20574" y="28829"/>
                    </a:lnTo>
                    <a:lnTo>
                      <a:pt x="0" y="28829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26" name="Freeform 325"/>
              <p:cNvSpPr/>
              <p:nvPr/>
            </p:nvSpPr>
            <p:spPr>
              <a:xfrm>
                <a:off x="4839208" y="1464945"/>
                <a:ext cx="24893" cy="69597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69597">
                    <a:moveTo>
                      <a:pt x="21590" y="68707"/>
                    </a:moveTo>
                    <a:lnTo>
                      <a:pt x="17272" y="66294"/>
                    </a:lnTo>
                    <a:lnTo>
                      <a:pt x="17272" y="65278"/>
                    </a:lnTo>
                    <a:lnTo>
                      <a:pt x="18669" y="64262"/>
                    </a:lnTo>
                    <a:lnTo>
                      <a:pt x="11938" y="62865"/>
                    </a:lnTo>
                    <a:lnTo>
                      <a:pt x="3302" y="59944"/>
                    </a:lnTo>
                    <a:lnTo>
                      <a:pt x="0" y="59055"/>
                    </a:lnTo>
                    <a:lnTo>
                      <a:pt x="381" y="46609"/>
                    </a:lnTo>
                    <a:lnTo>
                      <a:pt x="1905" y="45085"/>
                    </a:lnTo>
                    <a:lnTo>
                      <a:pt x="4318" y="44704"/>
                    </a:lnTo>
                    <a:lnTo>
                      <a:pt x="381" y="43688"/>
                    </a:lnTo>
                    <a:lnTo>
                      <a:pt x="381" y="1905"/>
                    </a:lnTo>
                    <a:lnTo>
                      <a:pt x="2794" y="1905"/>
                    </a:lnTo>
                    <a:lnTo>
                      <a:pt x="10541" y="0"/>
                    </a:lnTo>
                    <a:lnTo>
                      <a:pt x="19177" y="508"/>
                    </a:lnTo>
                    <a:lnTo>
                      <a:pt x="24892" y="2921"/>
                    </a:lnTo>
                    <a:lnTo>
                      <a:pt x="24384" y="69596"/>
                    </a:lnTo>
                    <a:close/>
                  </a:path>
                </a:pathLst>
              </a:custGeom>
              <a:solidFill>
                <a:srgbClr val="FCFCFC"/>
              </a:solidFill>
              <a:ln w="0" cap="flat" cmpd="sng" algn="ctr">
                <a:solidFill>
                  <a:srgbClr val="FCFCF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27" name="Freeform 326"/>
              <p:cNvSpPr/>
              <p:nvPr/>
            </p:nvSpPr>
            <p:spPr>
              <a:xfrm>
                <a:off x="4838192" y="1596009"/>
                <a:ext cx="24512" cy="45594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45594">
                    <a:moveTo>
                      <a:pt x="508" y="0"/>
                    </a:moveTo>
                    <a:lnTo>
                      <a:pt x="2921" y="2921"/>
                    </a:lnTo>
                    <a:lnTo>
                      <a:pt x="7747" y="9144"/>
                    </a:lnTo>
                    <a:lnTo>
                      <a:pt x="12954" y="13843"/>
                    </a:lnTo>
                    <a:lnTo>
                      <a:pt x="18288" y="16764"/>
                    </a:lnTo>
                    <a:lnTo>
                      <a:pt x="23495" y="17272"/>
                    </a:lnTo>
                    <a:lnTo>
                      <a:pt x="24511" y="17272"/>
                    </a:lnTo>
                    <a:lnTo>
                      <a:pt x="24511" y="45593"/>
                    </a:lnTo>
                    <a:lnTo>
                      <a:pt x="0" y="45593"/>
                    </a:lnTo>
                    <a:close/>
                  </a:path>
                </a:pathLst>
              </a:custGeom>
              <a:solidFill>
                <a:srgbClr val="FCFCFC"/>
              </a:solidFill>
              <a:ln w="0" cap="flat" cmpd="sng" algn="ctr">
                <a:solidFill>
                  <a:srgbClr val="FCFCF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28" name="Freeform 327"/>
              <p:cNvSpPr/>
              <p:nvPr/>
            </p:nvSpPr>
            <p:spPr>
              <a:xfrm>
                <a:off x="4733290" y="1385570"/>
                <a:ext cx="779781" cy="262891"/>
              </a:xfrm>
              <a:custGeom>
                <a:avLst/>
                <a:gdLst/>
                <a:ahLst/>
                <a:cxnLst/>
                <a:rect l="0" t="0" r="0" b="0"/>
                <a:pathLst>
                  <a:path w="779781" h="262891">
                    <a:moveTo>
                      <a:pt x="718820" y="252730"/>
                    </a:moveTo>
                    <a:lnTo>
                      <a:pt x="725170" y="255270"/>
                    </a:lnTo>
                    <a:lnTo>
                      <a:pt x="734060" y="207010"/>
                    </a:lnTo>
                    <a:lnTo>
                      <a:pt x="739140" y="198120"/>
                    </a:lnTo>
                    <a:lnTo>
                      <a:pt x="745490" y="189230"/>
                    </a:lnTo>
                    <a:lnTo>
                      <a:pt x="749300" y="180340"/>
                    </a:lnTo>
                    <a:lnTo>
                      <a:pt x="750570" y="175260"/>
                    </a:lnTo>
                    <a:lnTo>
                      <a:pt x="749300" y="171450"/>
                    </a:lnTo>
                    <a:lnTo>
                      <a:pt x="751840" y="165100"/>
                    </a:lnTo>
                    <a:lnTo>
                      <a:pt x="753110" y="160020"/>
                    </a:lnTo>
                    <a:lnTo>
                      <a:pt x="750570" y="158750"/>
                    </a:lnTo>
                    <a:lnTo>
                      <a:pt x="745490" y="156210"/>
                    </a:lnTo>
                    <a:lnTo>
                      <a:pt x="749300" y="154940"/>
                    </a:lnTo>
                    <a:lnTo>
                      <a:pt x="754380" y="152400"/>
                    </a:lnTo>
                    <a:lnTo>
                      <a:pt x="759460" y="149860"/>
                    </a:lnTo>
                    <a:lnTo>
                      <a:pt x="760730" y="146050"/>
                    </a:lnTo>
                    <a:lnTo>
                      <a:pt x="767080" y="140970"/>
                    </a:lnTo>
                    <a:lnTo>
                      <a:pt x="769620" y="138430"/>
                    </a:lnTo>
                    <a:lnTo>
                      <a:pt x="768350" y="137160"/>
                    </a:lnTo>
                    <a:lnTo>
                      <a:pt x="768350" y="132080"/>
                    </a:lnTo>
                    <a:lnTo>
                      <a:pt x="767080" y="127000"/>
                    </a:lnTo>
                    <a:lnTo>
                      <a:pt x="773430" y="124460"/>
                    </a:lnTo>
                    <a:lnTo>
                      <a:pt x="775970" y="121920"/>
                    </a:lnTo>
                    <a:lnTo>
                      <a:pt x="774700" y="118110"/>
                    </a:lnTo>
                    <a:lnTo>
                      <a:pt x="778510" y="111760"/>
                    </a:lnTo>
                    <a:lnTo>
                      <a:pt x="779780" y="109220"/>
                    </a:lnTo>
                    <a:lnTo>
                      <a:pt x="778510" y="109220"/>
                    </a:lnTo>
                    <a:lnTo>
                      <a:pt x="777240" y="109220"/>
                    </a:lnTo>
                    <a:lnTo>
                      <a:pt x="775970" y="105410"/>
                    </a:lnTo>
                    <a:lnTo>
                      <a:pt x="775970" y="102870"/>
                    </a:lnTo>
                    <a:lnTo>
                      <a:pt x="773430" y="102870"/>
                    </a:lnTo>
                    <a:lnTo>
                      <a:pt x="778510" y="96520"/>
                    </a:lnTo>
                    <a:lnTo>
                      <a:pt x="778510" y="93980"/>
                    </a:lnTo>
                    <a:lnTo>
                      <a:pt x="777240" y="91440"/>
                    </a:lnTo>
                    <a:lnTo>
                      <a:pt x="778510" y="85090"/>
                    </a:lnTo>
                    <a:lnTo>
                      <a:pt x="777240" y="83820"/>
                    </a:lnTo>
                    <a:lnTo>
                      <a:pt x="773430" y="83820"/>
                    </a:lnTo>
                    <a:lnTo>
                      <a:pt x="770890" y="81280"/>
                    </a:lnTo>
                    <a:lnTo>
                      <a:pt x="768350" y="81280"/>
                    </a:lnTo>
                    <a:lnTo>
                      <a:pt x="767080" y="83820"/>
                    </a:lnTo>
                    <a:lnTo>
                      <a:pt x="762000" y="85090"/>
                    </a:lnTo>
                    <a:lnTo>
                      <a:pt x="755650" y="87630"/>
                    </a:lnTo>
                    <a:lnTo>
                      <a:pt x="756920" y="82550"/>
                    </a:lnTo>
                    <a:lnTo>
                      <a:pt x="760730" y="76200"/>
                    </a:lnTo>
                    <a:lnTo>
                      <a:pt x="762000" y="71120"/>
                    </a:lnTo>
                    <a:lnTo>
                      <a:pt x="760730" y="69850"/>
                    </a:lnTo>
                    <a:lnTo>
                      <a:pt x="760730" y="68580"/>
                    </a:lnTo>
                    <a:lnTo>
                      <a:pt x="762000" y="64770"/>
                    </a:lnTo>
                    <a:lnTo>
                      <a:pt x="764540" y="59690"/>
                    </a:lnTo>
                    <a:lnTo>
                      <a:pt x="765810" y="55880"/>
                    </a:lnTo>
                    <a:lnTo>
                      <a:pt x="765810" y="54610"/>
                    </a:lnTo>
                    <a:lnTo>
                      <a:pt x="763270" y="54610"/>
                    </a:lnTo>
                    <a:lnTo>
                      <a:pt x="765810" y="50800"/>
                    </a:lnTo>
                    <a:lnTo>
                      <a:pt x="768350" y="46990"/>
                    </a:lnTo>
                    <a:lnTo>
                      <a:pt x="769620" y="43180"/>
                    </a:lnTo>
                    <a:lnTo>
                      <a:pt x="768350" y="43180"/>
                    </a:lnTo>
                    <a:lnTo>
                      <a:pt x="767080" y="43180"/>
                    </a:lnTo>
                    <a:lnTo>
                      <a:pt x="768350" y="38100"/>
                    </a:lnTo>
                    <a:lnTo>
                      <a:pt x="770890" y="31750"/>
                    </a:lnTo>
                    <a:lnTo>
                      <a:pt x="772160" y="27940"/>
                    </a:lnTo>
                    <a:lnTo>
                      <a:pt x="772160" y="27940"/>
                    </a:lnTo>
                    <a:lnTo>
                      <a:pt x="770890" y="27940"/>
                    </a:lnTo>
                    <a:lnTo>
                      <a:pt x="770890" y="20320"/>
                    </a:lnTo>
                    <a:lnTo>
                      <a:pt x="768350" y="13970"/>
                    </a:lnTo>
                    <a:lnTo>
                      <a:pt x="760730" y="5080"/>
                    </a:lnTo>
                    <a:lnTo>
                      <a:pt x="756920" y="2540"/>
                    </a:lnTo>
                    <a:lnTo>
                      <a:pt x="750570" y="1270"/>
                    </a:lnTo>
                    <a:lnTo>
                      <a:pt x="670560" y="171450"/>
                    </a:lnTo>
                    <a:lnTo>
                      <a:pt x="668020" y="179070"/>
                    </a:lnTo>
                    <a:lnTo>
                      <a:pt x="669290" y="189230"/>
                    </a:lnTo>
                    <a:lnTo>
                      <a:pt x="670560" y="209550"/>
                    </a:lnTo>
                    <a:lnTo>
                      <a:pt x="669290" y="218440"/>
                    </a:lnTo>
                    <a:lnTo>
                      <a:pt x="665480" y="224790"/>
                    </a:lnTo>
                    <a:lnTo>
                      <a:pt x="662940" y="227330"/>
                    </a:lnTo>
                    <a:lnTo>
                      <a:pt x="657860" y="228600"/>
                    </a:lnTo>
                    <a:lnTo>
                      <a:pt x="651510" y="229870"/>
                    </a:lnTo>
                    <a:lnTo>
                      <a:pt x="643890" y="228600"/>
                    </a:lnTo>
                    <a:lnTo>
                      <a:pt x="643890" y="232410"/>
                    </a:lnTo>
                    <a:lnTo>
                      <a:pt x="643890" y="236220"/>
                    </a:lnTo>
                    <a:lnTo>
                      <a:pt x="640080" y="242570"/>
                    </a:lnTo>
                    <a:lnTo>
                      <a:pt x="632460" y="245110"/>
                    </a:lnTo>
                    <a:lnTo>
                      <a:pt x="623570" y="245110"/>
                    </a:lnTo>
                    <a:lnTo>
                      <a:pt x="613410" y="243840"/>
                    </a:lnTo>
                    <a:lnTo>
                      <a:pt x="603250" y="240030"/>
                    </a:lnTo>
                    <a:lnTo>
                      <a:pt x="593090" y="234950"/>
                    </a:lnTo>
                    <a:lnTo>
                      <a:pt x="585470" y="226060"/>
                    </a:lnTo>
                    <a:lnTo>
                      <a:pt x="588010" y="203200"/>
                    </a:lnTo>
                    <a:lnTo>
                      <a:pt x="591820" y="198120"/>
                    </a:lnTo>
                    <a:lnTo>
                      <a:pt x="598170" y="193040"/>
                    </a:lnTo>
                    <a:lnTo>
                      <a:pt x="615950" y="182880"/>
                    </a:lnTo>
                    <a:lnTo>
                      <a:pt x="623570" y="179070"/>
                    </a:lnTo>
                    <a:lnTo>
                      <a:pt x="627380" y="175260"/>
                    </a:lnTo>
                    <a:lnTo>
                      <a:pt x="627380" y="171450"/>
                    </a:lnTo>
                    <a:lnTo>
                      <a:pt x="624840" y="170180"/>
                    </a:lnTo>
                    <a:lnTo>
                      <a:pt x="619760" y="167640"/>
                    </a:lnTo>
                    <a:lnTo>
                      <a:pt x="624840" y="163830"/>
                    </a:lnTo>
                    <a:lnTo>
                      <a:pt x="628650" y="160020"/>
                    </a:lnTo>
                    <a:lnTo>
                      <a:pt x="628650" y="158750"/>
                    </a:lnTo>
                    <a:lnTo>
                      <a:pt x="627380" y="156210"/>
                    </a:lnTo>
                    <a:lnTo>
                      <a:pt x="623570" y="154940"/>
                    </a:lnTo>
                    <a:lnTo>
                      <a:pt x="618490" y="153670"/>
                    </a:lnTo>
                    <a:lnTo>
                      <a:pt x="610870" y="153670"/>
                    </a:lnTo>
                    <a:lnTo>
                      <a:pt x="601980" y="152400"/>
                    </a:lnTo>
                    <a:lnTo>
                      <a:pt x="608330" y="151130"/>
                    </a:lnTo>
                    <a:lnTo>
                      <a:pt x="615950" y="149860"/>
                    </a:lnTo>
                    <a:lnTo>
                      <a:pt x="632460" y="148590"/>
                    </a:lnTo>
                    <a:lnTo>
                      <a:pt x="640080" y="146050"/>
                    </a:lnTo>
                    <a:lnTo>
                      <a:pt x="646430" y="144780"/>
                    </a:lnTo>
                    <a:lnTo>
                      <a:pt x="648970" y="143510"/>
                    </a:lnTo>
                    <a:lnTo>
                      <a:pt x="646430" y="142240"/>
                    </a:lnTo>
                    <a:lnTo>
                      <a:pt x="656590" y="138430"/>
                    </a:lnTo>
                    <a:lnTo>
                      <a:pt x="666750" y="134620"/>
                    </a:lnTo>
                    <a:lnTo>
                      <a:pt x="670560" y="133350"/>
                    </a:lnTo>
                    <a:lnTo>
                      <a:pt x="671830" y="132080"/>
                    </a:lnTo>
                    <a:lnTo>
                      <a:pt x="671830" y="132080"/>
                    </a:lnTo>
                    <a:lnTo>
                      <a:pt x="666750" y="130810"/>
                    </a:lnTo>
                    <a:lnTo>
                      <a:pt x="668020" y="128270"/>
                    </a:lnTo>
                    <a:lnTo>
                      <a:pt x="668020" y="125730"/>
                    </a:lnTo>
                    <a:lnTo>
                      <a:pt x="665480" y="123190"/>
                    </a:lnTo>
                    <a:lnTo>
                      <a:pt x="660400" y="121920"/>
                    </a:lnTo>
                    <a:lnTo>
                      <a:pt x="670560" y="119380"/>
                    </a:lnTo>
                    <a:lnTo>
                      <a:pt x="680720" y="118110"/>
                    </a:lnTo>
                    <a:lnTo>
                      <a:pt x="684530" y="116840"/>
                    </a:lnTo>
                    <a:lnTo>
                      <a:pt x="687070" y="115570"/>
                    </a:lnTo>
                    <a:lnTo>
                      <a:pt x="685800" y="114300"/>
                    </a:lnTo>
                    <a:lnTo>
                      <a:pt x="681990" y="113030"/>
                    </a:lnTo>
                    <a:lnTo>
                      <a:pt x="688340" y="109220"/>
                    </a:lnTo>
                    <a:lnTo>
                      <a:pt x="692150" y="105410"/>
                    </a:lnTo>
                    <a:lnTo>
                      <a:pt x="693420" y="104140"/>
                    </a:lnTo>
                    <a:lnTo>
                      <a:pt x="693420" y="102870"/>
                    </a:lnTo>
                    <a:lnTo>
                      <a:pt x="690880" y="102870"/>
                    </a:lnTo>
                    <a:lnTo>
                      <a:pt x="684530" y="102870"/>
                    </a:lnTo>
                    <a:lnTo>
                      <a:pt x="681990" y="99060"/>
                    </a:lnTo>
                    <a:lnTo>
                      <a:pt x="678180" y="97790"/>
                    </a:lnTo>
                    <a:lnTo>
                      <a:pt x="674370" y="97790"/>
                    </a:lnTo>
                    <a:lnTo>
                      <a:pt x="669290" y="97790"/>
                    </a:lnTo>
                    <a:lnTo>
                      <a:pt x="675640" y="95250"/>
                    </a:lnTo>
                    <a:lnTo>
                      <a:pt x="681990" y="91440"/>
                    </a:lnTo>
                    <a:lnTo>
                      <a:pt x="683260" y="90170"/>
                    </a:lnTo>
                    <a:lnTo>
                      <a:pt x="684530" y="87630"/>
                    </a:lnTo>
                    <a:lnTo>
                      <a:pt x="683260" y="87630"/>
                    </a:lnTo>
                    <a:lnTo>
                      <a:pt x="678180" y="86360"/>
                    </a:lnTo>
                    <a:lnTo>
                      <a:pt x="678180" y="82550"/>
                    </a:lnTo>
                    <a:lnTo>
                      <a:pt x="678180" y="80010"/>
                    </a:lnTo>
                    <a:lnTo>
                      <a:pt x="673100" y="78740"/>
                    </a:lnTo>
                    <a:lnTo>
                      <a:pt x="668020" y="78740"/>
                    </a:lnTo>
                    <a:lnTo>
                      <a:pt x="662940" y="78740"/>
                    </a:lnTo>
                    <a:lnTo>
                      <a:pt x="651510" y="76200"/>
                    </a:lnTo>
                    <a:lnTo>
                      <a:pt x="646430" y="77470"/>
                    </a:lnTo>
                    <a:lnTo>
                      <a:pt x="640080" y="80010"/>
                    </a:lnTo>
                    <a:lnTo>
                      <a:pt x="624840" y="81280"/>
                    </a:lnTo>
                    <a:lnTo>
                      <a:pt x="607060" y="85090"/>
                    </a:lnTo>
                    <a:lnTo>
                      <a:pt x="608330" y="82550"/>
                    </a:lnTo>
                    <a:lnTo>
                      <a:pt x="609600" y="80010"/>
                    </a:lnTo>
                    <a:lnTo>
                      <a:pt x="615950" y="73660"/>
                    </a:lnTo>
                    <a:lnTo>
                      <a:pt x="618490" y="69850"/>
                    </a:lnTo>
                    <a:lnTo>
                      <a:pt x="618490" y="68580"/>
                    </a:lnTo>
                    <a:lnTo>
                      <a:pt x="617220" y="66040"/>
                    </a:lnTo>
                    <a:lnTo>
                      <a:pt x="613410" y="66040"/>
                    </a:lnTo>
                    <a:lnTo>
                      <a:pt x="614680" y="63500"/>
                    </a:lnTo>
                    <a:lnTo>
                      <a:pt x="617220" y="60960"/>
                    </a:lnTo>
                    <a:lnTo>
                      <a:pt x="623570" y="57150"/>
                    </a:lnTo>
                    <a:lnTo>
                      <a:pt x="624840" y="54610"/>
                    </a:lnTo>
                    <a:lnTo>
                      <a:pt x="624840" y="53340"/>
                    </a:lnTo>
                    <a:lnTo>
                      <a:pt x="623570" y="52070"/>
                    </a:lnTo>
                    <a:lnTo>
                      <a:pt x="619760" y="52070"/>
                    </a:lnTo>
                    <a:lnTo>
                      <a:pt x="621030" y="49530"/>
                    </a:lnTo>
                    <a:lnTo>
                      <a:pt x="623570" y="48260"/>
                    </a:lnTo>
                    <a:lnTo>
                      <a:pt x="628650" y="44450"/>
                    </a:lnTo>
                    <a:lnTo>
                      <a:pt x="631190" y="41910"/>
                    </a:lnTo>
                    <a:lnTo>
                      <a:pt x="631190" y="40640"/>
                    </a:lnTo>
                    <a:lnTo>
                      <a:pt x="629920" y="39370"/>
                    </a:lnTo>
                    <a:lnTo>
                      <a:pt x="624840" y="39370"/>
                    </a:lnTo>
                    <a:lnTo>
                      <a:pt x="628650" y="34290"/>
                    </a:lnTo>
                    <a:lnTo>
                      <a:pt x="632460" y="29210"/>
                    </a:lnTo>
                    <a:lnTo>
                      <a:pt x="635000" y="26670"/>
                    </a:lnTo>
                    <a:lnTo>
                      <a:pt x="635000" y="25400"/>
                    </a:lnTo>
                    <a:lnTo>
                      <a:pt x="632460" y="24130"/>
                    </a:lnTo>
                    <a:lnTo>
                      <a:pt x="628650" y="25400"/>
                    </a:lnTo>
                    <a:lnTo>
                      <a:pt x="627380" y="21590"/>
                    </a:lnTo>
                    <a:lnTo>
                      <a:pt x="624840" y="17780"/>
                    </a:lnTo>
                    <a:lnTo>
                      <a:pt x="614680" y="12700"/>
                    </a:lnTo>
                    <a:lnTo>
                      <a:pt x="601980" y="7620"/>
                    </a:lnTo>
                    <a:lnTo>
                      <a:pt x="589280" y="5080"/>
                    </a:lnTo>
                    <a:lnTo>
                      <a:pt x="571500" y="1270"/>
                    </a:lnTo>
                    <a:lnTo>
                      <a:pt x="552450" y="1270"/>
                    </a:lnTo>
                    <a:lnTo>
                      <a:pt x="534670" y="2540"/>
                    </a:lnTo>
                    <a:lnTo>
                      <a:pt x="528320" y="2540"/>
                    </a:lnTo>
                    <a:lnTo>
                      <a:pt x="523240" y="5080"/>
                    </a:lnTo>
                    <a:lnTo>
                      <a:pt x="514350" y="5080"/>
                    </a:lnTo>
                    <a:lnTo>
                      <a:pt x="506730" y="6350"/>
                    </a:lnTo>
                    <a:lnTo>
                      <a:pt x="495300" y="10160"/>
                    </a:lnTo>
                    <a:lnTo>
                      <a:pt x="487680" y="17780"/>
                    </a:lnTo>
                    <a:lnTo>
                      <a:pt x="485140" y="25400"/>
                    </a:lnTo>
                    <a:lnTo>
                      <a:pt x="480060" y="24130"/>
                    </a:lnTo>
                    <a:lnTo>
                      <a:pt x="478790" y="25400"/>
                    </a:lnTo>
                    <a:lnTo>
                      <a:pt x="478790" y="26670"/>
                    </a:lnTo>
                    <a:lnTo>
                      <a:pt x="480060" y="29210"/>
                    </a:lnTo>
                    <a:lnTo>
                      <a:pt x="485140" y="34290"/>
                    </a:lnTo>
                    <a:lnTo>
                      <a:pt x="487680" y="39370"/>
                    </a:lnTo>
                    <a:lnTo>
                      <a:pt x="482600" y="39370"/>
                    </a:lnTo>
                    <a:lnTo>
                      <a:pt x="481330" y="40640"/>
                    </a:lnTo>
                    <a:lnTo>
                      <a:pt x="481330" y="41910"/>
                    </a:lnTo>
                    <a:lnTo>
                      <a:pt x="483870" y="44450"/>
                    </a:lnTo>
                    <a:lnTo>
                      <a:pt x="488950" y="48260"/>
                    </a:lnTo>
                    <a:lnTo>
                      <a:pt x="491490" y="49530"/>
                    </a:lnTo>
                    <a:lnTo>
                      <a:pt x="492760" y="52070"/>
                    </a:lnTo>
                    <a:lnTo>
                      <a:pt x="488950" y="52070"/>
                    </a:lnTo>
                    <a:lnTo>
                      <a:pt x="487680" y="53340"/>
                    </a:lnTo>
                    <a:lnTo>
                      <a:pt x="487680" y="54610"/>
                    </a:lnTo>
                    <a:lnTo>
                      <a:pt x="490220" y="57150"/>
                    </a:lnTo>
                    <a:lnTo>
                      <a:pt x="496570" y="60960"/>
                    </a:lnTo>
                    <a:lnTo>
                      <a:pt x="497840" y="63500"/>
                    </a:lnTo>
                    <a:lnTo>
                      <a:pt x="499110" y="66040"/>
                    </a:lnTo>
                    <a:lnTo>
                      <a:pt x="495300" y="66040"/>
                    </a:lnTo>
                    <a:lnTo>
                      <a:pt x="494030" y="68580"/>
                    </a:lnTo>
                    <a:lnTo>
                      <a:pt x="494030" y="69850"/>
                    </a:lnTo>
                    <a:lnTo>
                      <a:pt x="496570" y="73660"/>
                    </a:lnTo>
                    <a:lnTo>
                      <a:pt x="502920" y="80010"/>
                    </a:lnTo>
                    <a:lnTo>
                      <a:pt x="504190" y="82550"/>
                    </a:lnTo>
                    <a:lnTo>
                      <a:pt x="504190" y="85090"/>
                    </a:lnTo>
                    <a:lnTo>
                      <a:pt x="487680" y="81280"/>
                    </a:lnTo>
                    <a:lnTo>
                      <a:pt x="472440" y="80010"/>
                    </a:lnTo>
                    <a:lnTo>
                      <a:pt x="466090" y="77470"/>
                    </a:lnTo>
                    <a:lnTo>
                      <a:pt x="461010" y="76200"/>
                    </a:lnTo>
                    <a:lnTo>
                      <a:pt x="449580" y="78740"/>
                    </a:lnTo>
                    <a:lnTo>
                      <a:pt x="443230" y="78740"/>
                    </a:lnTo>
                    <a:lnTo>
                      <a:pt x="439420" y="78740"/>
                    </a:lnTo>
                    <a:lnTo>
                      <a:pt x="434340" y="80010"/>
                    </a:lnTo>
                    <a:lnTo>
                      <a:pt x="434340" y="82550"/>
                    </a:lnTo>
                    <a:lnTo>
                      <a:pt x="434340" y="86360"/>
                    </a:lnTo>
                    <a:lnTo>
                      <a:pt x="430530" y="87630"/>
                    </a:lnTo>
                    <a:lnTo>
                      <a:pt x="427990" y="87630"/>
                    </a:lnTo>
                    <a:lnTo>
                      <a:pt x="427990" y="90170"/>
                    </a:lnTo>
                    <a:lnTo>
                      <a:pt x="430530" y="91440"/>
                    </a:lnTo>
                    <a:lnTo>
                      <a:pt x="436880" y="95250"/>
                    </a:lnTo>
                    <a:lnTo>
                      <a:pt x="443230" y="97790"/>
                    </a:lnTo>
                    <a:lnTo>
                      <a:pt x="438150" y="97790"/>
                    </a:lnTo>
                    <a:lnTo>
                      <a:pt x="434340" y="97790"/>
                    </a:lnTo>
                    <a:lnTo>
                      <a:pt x="430530" y="99060"/>
                    </a:lnTo>
                    <a:lnTo>
                      <a:pt x="427990" y="102870"/>
                    </a:lnTo>
                    <a:lnTo>
                      <a:pt x="421640" y="102870"/>
                    </a:lnTo>
                    <a:lnTo>
                      <a:pt x="419100" y="102870"/>
                    </a:lnTo>
                    <a:lnTo>
                      <a:pt x="417830" y="104140"/>
                    </a:lnTo>
                    <a:lnTo>
                      <a:pt x="419100" y="105410"/>
                    </a:lnTo>
                    <a:lnTo>
                      <a:pt x="424180" y="109220"/>
                    </a:lnTo>
                    <a:lnTo>
                      <a:pt x="430530" y="113030"/>
                    </a:lnTo>
                    <a:lnTo>
                      <a:pt x="426720" y="114300"/>
                    </a:lnTo>
                    <a:lnTo>
                      <a:pt x="425450" y="115570"/>
                    </a:lnTo>
                    <a:lnTo>
                      <a:pt x="427990" y="116840"/>
                    </a:lnTo>
                    <a:lnTo>
                      <a:pt x="431800" y="118110"/>
                    </a:lnTo>
                    <a:lnTo>
                      <a:pt x="441960" y="119380"/>
                    </a:lnTo>
                    <a:lnTo>
                      <a:pt x="452120" y="121920"/>
                    </a:lnTo>
                    <a:lnTo>
                      <a:pt x="447040" y="123190"/>
                    </a:lnTo>
                    <a:lnTo>
                      <a:pt x="444500" y="125730"/>
                    </a:lnTo>
                    <a:lnTo>
                      <a:pt x="444500" y="128270"/>
                    </a:lnTo>
                    <a:lnTo>
                      <a:pt x="445770" y="130810"/>
                    </a:lnTo>
                    <a:lnTo>
                      <a:pt x="440690" y="132080"/>
                    </a:lnTo>
                    <a:lnTo>
                      <a:pt x="440690" y="132080"/>
                    </a:lnTo>
                    <a:lnTo>
                      <a:pt x="441960" y="133350"/>
                    </a:lnTo>
                    <a:lnTo>
                      <a:pt x="445770" y="134620"/>
                    </a:lnTo>
                    <a:lnTo>
                      <a:pt x="455930" y="138430"/>
                    </a:lnTo>
                    <a:lnTo>
                      <a:pt x="466090" y="142240"/>
                    </a:lnTo>
                    <a:lnTo>
                      <a:pt x="464820" y="143510"/>
                    </a:lnTo>
                    <a:lnTo>
                      <a:pt x="466090" y="144780"/>
                    </a:lnTo>
                    <a:lnTo>
                      <a:pt x="472440" y="146050"/>
                    </a:lnTo>
                    <a:lnTo>
                      <a:pt x="480060" y="148590"/>
                    </a:lnTo>
                    <a:lnTo>
                      <a:pt x="497840" y="149860"/>
                    </a:lnTo>
                    <a:lnTo>
                      <a:pt x="504190" y="151130"/>
                    </a:lnTo>
                    <a:lnTo>
                      <a:pt x="510540" y="152400"/>
                    </a:lnTo>
                    <a:lnTo>
                      <a:pt x="501650" y="153670"/>
                    </a:lnTo>
                    <a:lnTo>
                      <a:pt x="494030" y="153670"/>
                    </a:lnTo>
                    <a:lnTo>
                      <a:pt x="488950" y="154940"/>
                    </a:lnTo>
                    <a:lnTo>
                      <a:pt x="485140" y="156210"/>
                    </a:lnTo>
                    <a:lnTo>
                      <a:pt x="483870" y="158750"/>
                    </a:lnTo>
                    <a:lnTo>
                      <a:pt x="485140" y="160020"/>
                    </a:lnTo>
                    <a:lnTo>
                      <a:pt x="487680" y="163830"/>
                    </a:lnTo>
                    <a:lnTo>
                      <a:pt x="492760" y="167640"/>
                    </a:lnTo>
                    <a:lnTo>
                      <a:pt x="487680" y="168910"/>
                    </a:lnTo>
                    <a:lnTo>
                      <a:pt x="486410" y="171450"/>
                    </a:lnTo>
                    <a:lnTo>
                      <a:pt x="486410" y="173990"/>
                    </a:lnTo>
                    <a:lnTo>
                      <a:pt x="492760" y="176530"/>
                    </a:lnTo>
                    <a:lnTo>
                      <a:pt x="501650" y="180340"/>
                    </a:lnTo>
                    <a:lnTo>
                      <a:pt x="511810" y="184150"/>
                    </a:lnTo>
                    <a:lnTo>
                      <a:pt x="519430" y="189230"/>
                    </a:lnTo>
                    <a:lnTo>
                      <a:pt x="524510" y="195580"/>
                    </a:lnTo>
                    <a:lnTo>
                      <a:pt x="525780" y="199390"/>
                    </a:lnTo>
                    <a:lnTo>
                      <a:pt x="524510" y="203200"/>
                    </a:lnTo>
                    <a:lnTo>
                      <a:pt x="529590" y="207010"/>
                    </a:lnTo>
                    <a:lnTo>
                      <a:pt x="533400" y="209550"/>
                    </a:lnTo>
                    <a:lnTo>
                      <a:pt x="535940" y="213360"/>
                    </a:lnTo>
                    <a:lnTo>
                      <a:pt x="535940" y="218440"/>
                    </a:lnTo>
                    <a:lnTo>
                      <a:pt x="534670" y="228600"/>
                    </a:lnTo>
                    <a:lnTo>
                      <a:pt x="529590" y="237490"/>
                    </a:lnTo>
                    <a:lnTo>
                      <a:pt x="523240" y="242570"/>
                    </a:lnTo>
                    <a:lnTo>
                      <a:pt x="513080" y="243840"/>
                    </a:lnTo>
                    <a:lnTo>
                      <a:pt x="508000" y="242570"/>
                    </a:lnTo>
                    <a:lnTo>
                      <a:pt x="502920" y="238760"/>
                    </a:lnTo>
                    <a:lnTo>
                      <a:pt x="497840" y="233680"/>
                    </a:lnTo>
                    <a:lnTo>
                      <a:pt x="494030" y="224790"/>
                    </a:lnTo>
                    <a:lnTo>
                      <a:pt x="483870" y="231140"/>
                    </a:lnTo>
                    <a:lnTo>
                      <a:pt x="476250" y="233680"/>
                    </a:lnTo>
                    <a:lnTo>
                      <a:pt x="469900" y="232410"/>
                    </a:lnTo>
                    <a:lnTo>
                      <a:pt x="464820" y="229870"/>
                    </a:lnTo>
                    <a:lnTo>
                      <a:pt x="455930" y="223520"/>
                    </a:lnTo>
                    <a:lnTo>
                      <a:pt x="453390" y="220980"/>
                    </a:lnTo>
                    <a:lnTo>
                      <a:pt x="448310" y="219710"/>
                    </a:lnTo>
                    <a:lnTo>
                      <a:pt x="439420" y="219710"/>
                    </a:lnTo>
                    <a:lnTo>
                      <a:pt x="433070" y="219710"/>
                    </a:lnTo>
                    <a:lnTo>
                      <a:pt x="427990" y="219710"/>
                    </a:lnTo>
                    <a:lnTo>
                      <a:pt x="424180" y="220980"/>
                    </a:lnTo>
                    <a:lnTo>
                      <a:pt x="421640" y="223520"/>
                    </a:lnTo>
                    <a:lnTo>
                      <a:pt x="420370" y="227330"/>
                    </a:lnTo>
                    <a:lnTo>
                      <a:pt x="419100" y="231140"/>
                    </a:lnTo>
                    <a:lnTo>
                      <a:pt x="415290" y="233680"/>
                    </a:lnTo>
                    <a:lnTo>
                      <a:pt x="411480" y="234950"/>
                    </a:lnTo>
                    <a:lnTo>
                      <a:pt x="405130" y="237490"/>
                    </a:lnTo>
                    <a:lnTo>
                      <a:pt x="397510" y="237490"/>
                    </a:lnTo>
                    <a:lnTo>
                      <a:pt x="387350" y="238760"/>
                    </a:lnTo>
                    <a:lnTo>
                      <a:pt x="375920" y="237490"/>
                    </a:lnTo>
                    <a:lnTo>
                      <a:pt x="367030" y="237490"/>
                    </a:lnTo>
                    <a:lnTo>
                      <a:pt x="360680" y="236220"/>
                    </a:lnTo>
                    <a:lnTo>
                      <a:pt x="356870" y="234950"/>
                    </a:lnTo>
                    <a:lnTo>
                      <a:pt x="353060" y="231140"/>
                    </a:lnTo>
                    <a:lnTo>
                      <a:pt x="351790" y="226060"/>
                    </a:lnTo>
                    <a:lnTo>
                      <a:pt x="351790" y="223520"/>
                    </a:lnTo>
                    <a:lnTo>
                      <a:pt x="347980" y="219710"/>
                    </a:lnTo>
                    <a:lnTo>
                      <a:pt x="342900" y="217170"/>
                    </a:lnTo>
                    <a:lnTo>
                      <a:pt x="337820" y="217170"/>
                    </a:lnTo>
                    <a:lnTo>
                      <a:pt x="328930" y="215900"/>
                    </a:lnTo>
                    <a:lnTo>
                      <a:pt x="317500" y="215900"/>
                    </a:lnTo>
                    <a:lnTo>
                      <a:pt x="313690" y="217170"/>
                    </a:lnTo>
                    <a:lnTo>
                      <a:pt x="311150" y="219710"/>
                    </a:lnTo>
                    <a:lnTo>
                      <a:pt x="306070" y="228600"/>
                    </a:lnTo>
                    <a:lnTo>
                      <a:pt x="303530" y="232410"/>
                    </a:lnTo>
                    <a:lnTo>
                      <a:pt x="298450" y="234950"/>
                    </a:lnTo>
                    <a:lnTo>
                      <a:pt x="292100" y="234950"/>
                    </a:lnTo>
                    <a:lnTo>
                      <a:pt x="281940" y="232410"/>
                    </a:lnTo>
                    <a:lnTo>
                      <a:pt x="279400" y="236220"/>
                    </a:lnTo>
                    <a:lnTo>
                      <a:pt x="276860" y="238760"/>
                    </a:lnTo>
                    <a:lnTo>
                      <a:pt x="270510" y="242570"/>
                    </a:lnTo>
                    <a:lnTo>
                      <a:pt x="261620" y="241300"/>
                    </a:lnTo>
                    <a:lnTo>
                      <a:pt x="255270" y="238760"/>
                    </a:lnTo>
                    <a:lnTo>
                      <a:pt x="248920" y="232410"/>
                    </a:lnTo>
                    <a:lnTo>
                      <a:pt x="245110" y="226060"/>
                    </a:lnTo>
                    <a:lnTo>
                      <a:pt x="246380" y="218440"/>
                    </a:lnTo>
                    <a:lnTo>
                      <a:pt x="251460" y="209550"/>
                    </a:lnTo>
                    <a:lnTo>
                      <a:pt x="250190" y="205740"/>
                    </a:lnTo>
                    <a:lnTo>
                      <a:pt x="250190" y="201930"/>
                    </a:lnTo>
                    <a:lnTo>
                      <a:pt x="255270" y="195580"/>
                    </a:lnTo>
                    <a:lnTo>
                      <a:pt x="261620" y="190500"/>
                    </a:lnTo>
                    <a:lnTo>
                      <a:pt x="271780" y="185420"/>
                    </a:lnTo>
                    <a:lnTo>
                      <a:pt x="279400" y="181610"/>
                    </a:lnTo>
                    <a:lnTo>
                      <a:pt x="284480" y="177800"/>
                    </a:lnTo>
                    <a:lnTo>
                      <a:pt x="285750" y="173990"/>
                    </a:lnTo>
                    <a:lnTo>
                      <a:pt x="281940" y="171450"/>
                    </a:lnTo>
                    <a:lnTo>
                      <a:pt x="278130" y="170180"/>
                    </a:lnTo>
                    <a:lnTo>
                      <a:pt x="284480" y="166370"/>
                    </a:lnTo>
                    <a:lnTo>
                      <a:pt x="287020" y="163830"/>
                    </a:lnTo>
                    <a:lnTo>
                      <a:pt x="287020" y="160020"/>
                    </a:lnTo>
                    <a:lnTo>
                      <a:pt x="285750" y="158750"/>
                    </a:lnTo>
                    <a:lnTo>
                      <a:pt x="281940" y="157480"/>
                    </a:lnTo>
                    <a:lnTo>
                      <a:pt x="276860" y="156210"/>
                    </a:lnTo>
                    <a:lnTo>
                      <a:pt x="269240" y="156210"/>
                    </a:lnTo>
                    <a:lnTo>
                      <a:pt x="261620" y="154940"/>
                    </a:lnTo>
                    <a:lnTo>
                      <a:pt x="266700" y="154940"/>
                    </a:lnTo>
                    <a:lnTo>
                      <a:pt x="274320" y="153670"/>
                    </a:lnTo>
                    <a:lnTo>
                      <a:pt x="290830" y="151130"/>
                    </a:lnTo>
                    <a:lnTo>
                      <a:pt x="298450" y="149860"/>
                    </a:lnTo>
                    <a:lnTo>
                      <a:pt x="303530" y="147320"/>
                    </a:lnTo>
                    <a:lnTo>
                      <a:pt x="307340" y="146050"/>
                    </a:lnTo>
                    <a:lnTo>
                      <a:pt x="304800" y="143510"/>
                    </a:lnTo>
                    <a:lnTo>
                      <a:pt x="313690" y="142240"/>
                    </a:lnTo>
                    <a:lnTo>
                      <a:pt x="325120" y="138430"/>
                    </a:lnTo>
                    <a:lnTo>
                      <a:pt x="328930" y="137160"/>
                    </a:lnTo>
                    <a:lnTo>
                      <a:pt x="331470" y="134620"/>
                    </a:lnTo>
                    <a:lnTo>
                      <a:pt x="330200" y="134620"/>
                    </a:lnTo>
                    <a:lnTo>
                      <a:pt x="325120" y="133350"/>
                    </a:lnTo>
                    <a:lnTo>
                      <a:pt x="327660" y="130810"/>
                    </a:lnTo>
                    <a:lnTo>
                      <a:pt x="326390" y="128270"/>
                    </a:lnTo>
                    <a:lnTo>
                      <a:pt x="323850" y="127000"/>
                    </a:lnTo>
                    <a:lnTo>
                      <a:pt x="320040" y="124460"/>
                    </a:lnTo>
                    <a:lnTo>
                      <a:pt x="328930" y="121920"/>
                    </a:lnTo>
                    <a:lnTo>
                      <a:pt x="339090" y="120650"/>
                    </a:lnTo>
                    <a:lnTo>
                      <a:pt x="344170" y="119380"/>
                    </a:lnTo>
                    <a:lnTo>
                      <a:pt x="345440" y="118110"/>
                    </a:lnTo>
                    <a:lnTo>
                      <a:pt x="344170" y="116840"/>
                    </a:lnTo>
                    <a:lnTo>
                      <a:pt x="340360" y="115570"/>
                    </a:lnTo>
                    <a:lnTo>
                      <a:pt x="345440" y="113030"/>
                    </a:lnTo>
                    <a:lnTo>
                      <a:pt x="351790" y="109220"/>
                    </a:lnTo>
                    <a:lnTo>
                      <a:pt x="353060" y="106680"/>
                    </a:lnTo>
                    <a:lnTo>
                      <a:pt x="351790" y="105410"/>
                    </a:lnTo>
                    <a:lnTo>
                      <a:pt x="349250" y="105410"/>
                    </a:lnTo>
                    <a:lnTo>
                      <a:pt x="342900" y="105410"/>
                    </a:lnTo>
                    <a:lnTo>
                      <a:pt x="340360" y="101600"/>
                    </a:lnTo>
                    <a:lnTo>
                      <a:pt x="336550" y="100330"/>
                    </a:lnTo>
                    <a:lnTo>
                      <a:pt x="332740" y="100330"/>
                    </a:lnTo>
                    <a:lnTo>
                      <a:pt x="327660" y="101600"/>
                    </a:lnTo>
                    <a:lnTo>
                      <a:pt x="334010" y="96520"/>
                    </a:lnTo>
                    <a:lnTo>
                      <a:pt x="340360" y="93980"/>
                    </a:lnTo>
                    <a:lnTo>
                      <a:pt x="342900" y="92710"/>
                    </a:lnTo>
                    <a:lnTo>
                      <a:pt x="342900" y="91440"/>
                    </a:lnTo>
                    <a:lnTo>
                      <a:pt x="341630" y="90170"/>
                    </a:lnTo>
                    <a:lnTo>
                      <a:pt x="337820" y="88900"/>
                    </a:lnTo>
                    <a:lnTo>
                      <a:pt x="337820" y="85090"/>
                    </a:lnTo>
                    <a:lnTo>
                      <a:pt x="335280" y="83820"/>
                    </a:lnTo>
                    <a:lnTo>
                      <a:pt x="331470" y="81280"/>
                    </a:lnTo>
                    <a:lnTo>
                      <a:pt x="327660" y="81280"/>
                    </a:lnTo>
                    <a:lnTo>
                      <a:pt x="321310" y="81280"/>
                    </a:lnTo>
                    <a:lnTo>
                      <a:pt x="309880" y="80010"/>
                    </a:lnTo>
                    <a:lnTo>
                      <a:pt x="303530" y="80010"/>
                    </a:lnTo>
                    <a:lnTo>
                      <a:pt x="298450" y="82550"/>
                    </a:lnTo>
                    <a:lnTo>
                      <a:pt x="281940" y="83820"/>
                    </a:lnTo>
                    <a:lnTo>
                      <a:pt x="266700" y="88900"/>
                    </a:lnTo>
                    <a:lnTo>
                      <a:pt x="266700" y="86360"/>
                    </a:lnTo>
                    <a:lnTo>
                      <a:pt x="269240" y="82550"/>
                    </a:lnTo>
                    <a:lnTo>
                      <a:pt x="274320" y="76200"/>
                    </a:lnTo>
                    <a:lnTo>
                      <a:pt x="276860" y="73660"/>
                    </a:lnTo>
                    <a:lnTo>
                      <a:pt x="276860" y="71120"/>
                    </a:lnTo>
                    <a:lnTo>
                      <a:pt x="275590" y="69850"/>
                    </a:lnTo>
                    <a:lnTo>
                      <a:pt x="271780" y="68580"/>
                    </a:lnTo>
                    <a:lnTo>
                      <a:pt x="273050" y="66040"/>
                    </a:lnTo>
                    <a:lnTo>
                      <a:pt x="275590" y="64770"/>
                    </a:lnTo>
                    <a:lnTo>
                      <a:pt x="280670" y="59690"/>
                    </a:lnTo>
                    <a:lnTo>
                      <a:pt x="283210" y="58420"/>
                    </a:lnTo>
                    <a:lnTo>
                      <a:pt x="284480" y="55880"/>
                    </a:lnTo>
                    <a:lnTo>
                      <a:pt x="281940" y="54610"/>
                    </a:lnTo>
                    <a:lnTo>
                      <a:pt x="278130" y="54610"/>
                    </a:lnTo>
                    <a:lnTo>
                      <a:pt x="281940" y="50800"/>
                    </a:lnTo>
                    <a:lnTo>
                      <a:pt x="288290" y="46990"/>
                    </a:lnTo>
                    <a:lnTo>
                      <a:pt x="289560" y="44450"/>
                    </a:lnTo>
                    <a:lnTo>
                      <a:pt x="290830" y="43180"/>
                    </a:lnTo>
                    <a:lnTo>
                      <a:pt x="288290" y="43180"/>
                    </a:lnTo>
                    <a:lnTo>
                      <a:pt x="283210" y="43180"/>
                    </a:lnTo>
                    <a:lnTo>
                      <a:pt x="287020" y="38100"/>
                    </a:lnTo>
                    <a:lnTo>
                      <a:pt x="290830" y="33020"/>
                    </a:lnTo>
                    <a:lnTo>
                      <a:pt x="293370" y="30480"/>
                    </a:lnTo>
                    <a:lnTo>
                      <a:pt x="293370" y="27940"/>
                    </a:lnTo>
                    <a:lnTo>
                      <a:pt x="290830" y="27940"/>
                    </a:lnTo>
                    <a:lnTo>
                      <a:pt x="287020" y="27940"/>
                    </a:lnTo>
                    <a:lnTo>
                      <a:pt x="285750" y="24130"/>
                    </a:lnTo>
                    <a:lnTo>
                      <a:pt x="281940" y="20320"/>
                    </a:lnTo>
                    <a:lnTo>
                      <a:pt x="273050" y="15240"/>
                    </a:lnTo>
                    <a:lnTo>
                      <a:pt x="260350" y="11430"/>
                    </a:lnTo>
                    <a:lnTo>
                      <a:pt x="247650" y="7620"/>
                    </a:lnTo>
                    <a:lnTo>
                      <a:pt x="229870" y="5080"/>
                    </a:lnTo>
                    <a:lnTo>
                      <a:pt x="210820" y="3810"/>
                    </a:lnTo>
                    <a:lnTo>
                      <a:pt x="193040" y="5080"/>
                    </a:lnTo>
                    <a:lnTo>
                      <a:pt x="186690" y="6350"/>
                    </a:lnTo>
                    <a:lnTo>
                      <a:pt x="181610" y="7620"/>
                    </a:lnTo>
                    <a:lnTo>
                      <a:pt x="165100" y="8890"/>
                    </a:lnTo>
                    <a:lnTo>
                      <a:pt x="153670" y="13970"/>
                    </a:lnTo>
                    <a:lnTo>
                      <a:pt x="144780" y="20320"/>
                    </a:lnTo>
                    <a:lnTo>
                      <a:pt x="143510" y="27940"/>
                    </a:lnTo>
                    <a:lnTo>
                      <a:pt x="138430" y="27940"/>
                    </a:lnTo>
                    <a:lnTo>
                      <a:pt x="137160" y="27940"/>
                    </a:lnTo>
                    <a:lnTo>
                      <a:pt x="137160" y="30480"/>
                    </a:lnTo>
                    <a:lnTo>
                      <a:pt x="138430" y="33020"/>
                    </a:lnTo>
                    <a:lnTo>
                      <a:pt x="143510" y="38100"/>
                    </a:lnTo>
                    <a:lnTo>
                      <a:pt x="146050" y="43180"/>
                    </a:lnTo>
                    <a:lnTo>
                      <a:pt x="140970" y="43180"/>
                    </a:lnTo>
                    <a:lnTo>
                      <a:pt x="139700" y="43180"/>
                    </a:lnTo>
                    <a:lnTo>
                      <a:pt x="139700" y="44450"/>
                    </a:lnTo>
                    <a:lnTo>
                      <a:pt x="142240" y="46990"/>
                    </a:lnTo>
                    <a:lnTo>
                      <a:pt x="147320" y="50800"/>
                    </a:lnTo>
                    <a:lnTo>
                      <a:pt x="151130" y="54610"/>
                    </a:lnTo>
                    <a:lnTo>
                      <a:pt x="147320" y="54610"/>
                    </a:lnTo>
                    <a:lnTo>
                      <a:pt x="144780" y="55880"/>
                    </a:lnTo>
                    <a:lnTo>
                      <a:pt x="146050" y="58420"/>
                    </a:lnTo>
                    <a:lnTo>
                      <a:pt x="148590" y="59690"/>
                    </a:lnTo>
                    <a:lnTo>
                      <a:pt x="154940" y="64770"/>
                    </a:lnTo>
                    <a:lnTo>
                      <a:pt x="157480" y="66040"/>
                    </a:lnTo>
                    <a:lnTo>
                      <a:pt x="158750" y="68580"/>
                    </a:lnTo>
                    <a:lnTo>
                      <a:pt x="153670" y="69850"/>
                    </a:lnTo>
                    <a:lnTo>
                      <a:pt x="152400" y="71120"/>
                    </a:lnTo>
                    <a:lnTo>
                      <a:pt x="153670" y="73660"/>
                    </a:lnTo>
                    <a:lnTo>
                      <a:pt x="154940" y="76200"/>
                    </a:lnTo>
                    <a:lnTo>
                      <a:pt x="161290" y="82550"/>
                    </a:lnTo>
                    <a:lnTo>
                      <a:pt x="162560" y="86360"/>
                    </a:lnTo>
                    <a:lnTo>
                      <a:pt x="163830" y="88900"/>
                    </a:lnTo>
                    <a:lnTo>
                      <a:pt x="147320" y="83820"/>
                    </a:lnTo>
                    <a:lnTo>
                      <a:pt x="130810" y="82550"/>
                    </a:lnTo>
                    <a:lnTo>
                      <a:pt x="125730" y="80010"/>
                    </a:lnTo>
                    <a:lnTo>
                      <a:pt x="119380" y="80010"/>
                    </a:lnTo>
                    <a:lnTo>
                      <a:pt x="107950" y="81280"/>
                    </a:lnTo>
                    <a:lnTo>
                      <a:pt x="101600" y="81280"/>
                    </a:lnTo>
                    <a:lnTo>
                      <a:pt x="97790" y="81280"/>
                    </a:lnTo>
                    <a:lnTo>
                      <a:pt x="93980" y="83820"/>
                    </a:lnTo>
                    <a:lnTo>
                      <a:pt x="92710" y="85090"/>
                    </a:lnTo>
                    <a:lnTo>
                      <a:pt x="92710" y="88900"/>
                    </a:lnTo>
                    <a:lnTo>
                      <a:pt x="87630" y="90170"/>
                    </a:lnTo>
                    <a:lnTo>
                      <a:pt x="86360" y="91440"/>
                    </a:lnTo>
                    <a:lnTo>
                      <a:pt x="87630" y="92710"/>
                    </a:lnTo>
                    <a:lnTo>
                      <a:pt x="88900" y="93980"/>
                    </a:lnTo>
                    <a:lnTo>
                      <a:pt x="95250" y="96520"/>
                    </a:lnTo>
                    <a:lnTo>
                      <a:pt x="101600" y="101600"/>
                    </a:lnTo>
                    <a:lnTo>
                      <a:pt x="96520" y="100330"/>
                    </a:lnTo>
                    <a:lnTo>
                      <a:pt x="92710" y="100330"/>
                    </a:lnTo>
                    <a:lnTo>
                      <a:pt x="90170" y="101600"/>
                    </a:lnTo>
                    <a:lnTo>
                      <a:pt x="86360" y="105410"/>
                    </a:lnTo>
                    <a:lnTo>
                      <a:pt x="80010" y="105410"/>
                    </a:lnTo>
                    <a:lnTo>
                      <a:pt x="77470" y="105410"/>
                    </a:lnTo>
                    <a:lnTo>
                      <a:pt x="77470" y="106680"/>
                    </a:lnTo>
                    <a:lnTo>
                      <a:pt x="78740" y="109220"/>
                    </a:lnTo>
                    <a:lnTo>
                      <a:pt x="83820" y="113030"/>
                    </a:lnTo>
                    <a:lnTo>
                      <a:pt x="88900" y="115570"/>
                    </a:lnTo>
                    <a:lnTo>
                      <a:pt x="85090" y="116840"/>
                    </a:lnTo>
                    <a:lnTo>
                      <a:pt x="83820" y="118110"/>
                    </a:lnTo>
                    <a:lnTo>
                      <a:pt x="86360" y="119380"/>
                    </a:lnTo>
                    <a:lnTo>
                      <a:pt x="90170" y="120650"/>
                    </a:lnTo>
                    <a:lnTo>
                      <a:pt x="100330" y="121920"/>
                    </a:lnTo>
                    <a:lnTo>
                      <a:pt x="110490" y="124460"/>
                    </a:lnTo>
                    <a:lnTo>
                      <a:pt x="105410" y="127000"/>
                    </a:lnTo>
                    <a:lnTo>
                      <a:pt x="102870" y="128270"/>
                    </a:lnTo>
                    <a:lnTo>
                      <a:pt x="102870" y="130810"/>
                    </a:lnTo>
                    <a:lnTo>
                      <a:pt x="104140" y="133350"/>
                    </a:lnTo>
                    <a:lnTo>
                      <a:pt x="100330" y="134620"/>
                    </a:lnTo>
                    <a:lnTo>
                      <a:pt x="97790" y="134620"/>
                    </a:lnTo>
                    <a:lnTo>
                      <a:pt x="100330" y="137160"/>
                    </a:lnTo>
                    <a:lnTo>
                      <a:pt x="104140" y="138430"/>
                    </a:lnTo>
                    <a:lnTo>
                      <a:pt x="114300" y="142240"/>
                    </a:lnTo>
                    <a:lnTo>
                      <a:pt x="124460" y="143510"/>
                    </a:lnTo>
                    <a:lnTo>
                      <a:pt x="123190" y="146050"/>
                    </a:lnTo>
                    <a:lnTo>
                      <a:pt x="125730" y="147320"/>
                    </a:lnTo>
                    <a:lnTo>
                      <a:pt x="130810" y="149860"/>
                    </a:lnTo>
                    <a:lnTo>
                      <a:pt x="138430" y="151130"/>
                    </a:lnTo>
                    <a:lnTo>
                      <a:pt x="154940" y="153670"/>
                    </a:lnTo>
                    <a:lnTo>
                      <a:pt x="163830" y="154940"/>
                    </a:lnTo>
                    <a:lnTo>
                      <a:pt x="168910" y="154940"/>
                    </a:lnTo>
                    <a:lnTo>
                      <a:pt x="160020" y="156210"/>
                    </a:lnTo>
                    <a:lnTo>
                      <a:pt x="152400" y="156210"/>
                    </a:lnTo>
                    <a:lnTo>
                      <a:pt x="147320" y="157480"/>
                    </a:lnTo>
                    <a:lnTo>
                      <a:pt x="143510" y="158750"/>
                    </a:lnTo>
                    <a:lnTo>
                      <a:pt x="142240" y="160020"/>
                    </a:lnTo>
                    <a:lnTo>
                      <a:pt x="143510" y="163830"/>
                    </a:lnTo>
                    <a:lnTo>
                      <a:pt x="144780" y="166370"/>
                    </a:lnTo>
                    <a:lnTo>
                      <a:pt x="151130" y="170180"/>
                    </a:lnTo>
                    <a:lnTo>
                      <a:pt x="146050" y="171450"/>
                    </a:lnTo>
                    <a:lnTo>
                      <a:pt x="144780" y="173990"/>
                    </a:lnTo>
                    <a:lnTo>
                      <a:pt x="143510" y="179070"/>
                    </a:lnTo>
                    <a:lnTo>
                      <a:pt x="148590" y="182880"/>
                    </a:lnTo>
                    <a:lnTo>
                      <a:pt x="154940" y="187960"/>
                    </a:lnTo>
                    <a:lnTo>
                      <a:pt x="173990" y="196850"/>
                    </a:lnTo>
                    <a:lnTo>
                      <a:pt x="180340" y="201930"/>
                    </a:lnTo>
                    <a:lnTo>
                      <a:pt x="182880" y="207010"/>
                    </a:lnTo>
                    <a:lnTo>
                      <a:pt x="175260" y="241300"/>
                    </a:lnTo>
                    <a:lnTo>
                      <a:pt x="158750" y="245110"/>
                    </a:lnTo>
                    <a:lnTo>
                      <a:pt x="151130" y="246380"/>
                    </a:lnTo>
                    <a:lnTo>
                      <a:pt x="146050" y="246380"/>
                    </a:lnTo>
                    <a:lnTo>
                      <a:pt x="140970" y="245110"/>
                    </a:lnTo>
                    <a:lnTo>
                      <a:pt x="137160" y="241300"/>
                    </a:lnTo>
                    <a:lnTo>
                      <a:pt x="133350" y="236220"/>
                    </a:lnTo>
                    <a:lnTo>
                      <a:pt x="132080" y="227330"/>
                    </a:lnTo>
                    <a:lnTo>
                      <a:pt x="124460" y="228600"/>
                    </a:lnTo>
                    <a:lnTo>
                      <a:pt x="118110" y="224790"/>
                    </a:lnTo>
                    <a:lnTo>
                      <a:pt x="110490" y="218440"/>
                    </a:lnTo>
                    <a:lnTo>
                      <a:pt x="104140" y="208280"/>
                    </a:lnTo>
                    <a:lnTo>
                      <a:pt x="97790" y="195580"/>
                    </a:lnTo>
                    <a:lnTo>
                      <a:pt x="91440" y="181610"/>
                    </a:lnTo>
                    <a:lnTo>
                      <a:pt x="77470" y="147320"/>
                    </a:lnTo>
                    <a:lnTo>
                      <a:pt x="64770" y="107950"/>
                    </a:lnTo>
                    <a:lnTo>
                      <a:pt x="53340" y="68580"/>
                    </a:lnTo>
                    <a:lnTo>
                      <a:pt x="40640" y="31750"/>
                    </a:lnTo>
                    <a:lnTo>
                      <a:pt x="34290" y="15240"/>
                    </a:lnTo>
                    <a:lnTo>
                      <a:pt x="27940" y="0"/>
                    </a:lnTo>
                    <a:lnTo>
                      <a:pt x="21590" y="1270"/>
                    </a:lnTo>
                    <a:lnTo>
                      <a:pt x="17780" y="3810"/>
                    </a:lnTo>
                    <a:lnTo>
                      <a:pt x="12700" y="6350"/>
                    </a:lnTo>
                    <a:lnTo>
                      <a:pt x="10160" y="10160"/>
                    </a:lnTo>
                    <a:lnTo>
                      <a:pt x="8890" y="17780"/>
                    </a:lnTo>
                    <a:lnTo>
                      <a:pt x="8890" y="26670"/>
                    </a:lnTo>
                    <a:lnTo>
                      <a:pt x="7620" y="26670"/>
                    </a:lnTo>
                    <a:lnTo>
                      <a:pt x="7620" y="26670"/>
                    </a:lnTo>
                    <a:lnTo>
                      <a:pt x="7620" y="30480"/>
                    </a:lnTo>
                    <a:lnTo>
                      <a:pt x="10160" y="35560"/>
                    </a:lnTo>
                    <a:lnTo>
                      <a:pt x="12700" y="41910"/>
                    </a:lnTo>
                    <a:lnTo>
                      <a:pt x="11430" y="41910"/>
                    </a:lnTo>
                    <a:lnTo>
                      <a:pt x="10160" y="41910"/>
                    </a:lnTo>
                    <a:lnTo>
                      <a:pt x="11430" y="44450"/>
                    </a:lnTo>
                    <a:lnTo>
                      <a:pt x="13970" y="49530"/>
                    </a:lnTo>
                    <a:lnTo>
                      <a:pt x="15240" y="53340"/>
                    </a:lnTo>
                    <a:lnTo>
                      <a:pt x="13970" y="53340"/>
                    </a:lnTo>
                    <a:lnTo>
                      <a:pt x="13970" y="54610"/>
                    </a:lnTo>
                    <a:lnTo>
                      <a:pt x="15240" y="58420"/>
                    </a:lnTo>
                    <a:lnTo>
                      <a:pt x="17780" y="63500"/>
                    </a:lnTo>
                    <a:lnTo>
                      <a:pt x="19050" y="67310"/>
                    </a:lnTo>
                    <a:lnTo>
                      <a:pt x="17780" y="67310"/>
                    </a:lnTo>
                    <a:lnTo>
                      <a:pt x="17780" y="69850"/>
                    </a:lnTo>
                    <a:lnTo>
                      <a:pt x="19050" y="74930"/>
                    </a:lnTo>
                    <a:lnTo>
                      <a:pt x="21590" y="81280"/>
                    </a:lnTo>
                    <a:lnTo>
                      <a:pt x="22860" y="86360"/>
                    </a:lnTo>
                    <a:lnTo>
                      <a:pt x="17780" y="82550"/>
                    </a:lnTo>
                    <a:lnTo>
                      <a:pt x="12700" y="82550"/>
                    </a:lnTo>
                    <a:lnTo>
                      <a:pt x="11430" y="80010"/>
                    </a:lnTo>
                    <a:lnTo>
                      <a:pt x="8890" y="80010"/>
                    </a:lnTo>
                    <a:lnTo>
                      <a:pt x="6350" y="81280"/>
                    </a:lnTo>
                    <a:lnTo>
                      <a:pt x="2540" y="82550"/>
                    </a:lnTo>
                    <a:lnTo>
                      <a:pt x="1270" y="83820"/>
                    </a:lnTo>
                    <a:lnTo>
                      <a:pt x="1270" y="90170"/>
                    </a:lnTo>
                    <a:lnTo>
                      <a:pt x="0" y="92710"/>
                    </a:lnTo>
                    <a:lnTo>
                      <a:pt x="1270" y="95250"/>
                    </a:lnTo>
                    <a:lnTo>
                      <a:pt x="6350" y="101600"/>
                    </a:lnTo>
                    <a:lnTo>
                      <a:pt x="3810" y="101600"/>
                    </a:lnTo>
                    <a:lnTo>
                      <a:pt x="2540" y="102870"/>
                    </a:lnTo>
                    <a:lnTo>
                      <a:pt x="2540" y="106680"/>
                    </a:lnTo>
                    <a:lnTo>
                      <a:pt x="0" y="106680"/>
                    </a:lnTo>
                    <a:lnTo>
                      <a:pt x="0" y="107950"/>
                    </a:lnTo>
                    <a:lnTo>
                      <a:pt x="0" y="110490"/>
                    </a:lnTo>
                    <a:lnTo>
                      <a:pt x="5080" y="118110"/>
                    </a:lnTo>
                    <a:lnTo>
                      <a:pt x="3810" y="120650"/>
                    </a:lnTo>
                    <a:lnTo>
                      <a:pt x="5080" y="121920"/>
                    </a:lnTo>
                    <a:lnTo>
                      <a:pt x="12700" y="124460"/>
                    </a:lnTo>
                    <a:lnTo>
                      <a:pt x="11430" y="129540"/>
                    </a:lnTo>
                    <a:lnTo>
                      <a:pt x="11430" y="134620"/>
                    </a:lnTo>
                    <a:lnTo>
                      <a:pt x="10160" y="137160"/>
                    </a:lnTo>
                    <a:lnTo>
                      <a:pt x="12700" y="139700"/>
                    </a:lnTo>
                    <a:lnTo>
                      <a:pt x="19050" y="144780"/>
                    </a:lnTo>
                    <a:lnTo>
                      <a:pt x="19050" y="148590"/>
                    </a:lnTo>
                    <a:lnTo>
                      <a:pt x="24130" y="151130"/>
                    </a:lnTo>
                    <a:lnTo>
                      <a:pt x="30480" y="153670"/>
                    </a:lnTo>
                    <a:lnTo>
                      <a:pt x="34290" y="154940"/>
                    </a:lnTo>
                    <a:lnTo>
                      <a:pt x="29210" y="156210"/>
                    </a:lnTo>
                    <a:lnTo>
                      <a:pt x="27940" y="158750"/>
                    </a:lnTo>
                    <a:lnTo>
                      <a:pt x="27940" y="163830"/>
                    </a:lnTo>
                    <a:lnTo>
                      <a:pt x="30480" y="170180"/>
                    </a:lnTo>
                    <a:lnTo>
                      <a:pt x="29210" y="173990"/>
                    </a:lnTo>
                    <a:lnTo>
                      <a:pt x="29210" y="179070"/>
                    </a:lnTo>
                    <a:lnTo>
                      <a:pt x="34290" y="187960"/>
                    </a:lnTo>
                    <a:lnTo>
                      <a:pt x="41910" y="196850"/>
                    </a:lnTo>
                    <a:lnTo>
                      <a:pt x="45720" y="205740"/>
                    </a:lnTo>
                    <a:lnTo>
                      <a:pt x="53340" y="262890"/>
                    </a:lnTo>
                    <a:lnTo>
                      <a:pt x="69850" y="256540"/>
                    </a:lnTo>
                    <a:lnTo>
                      <a:pt x="229870" y="256540"/>
                    </a:lnTo>
                    <a:lnTo>
                      <a:pt x="391160" y="256540"/>
                    </a:lnTo>
                    <a:lnTo>
                      <a:pt x="553720" y="256540"/>
                    </a:lnTo>
                    <a:lnTo>
                      <a:pt x="635000" y="25527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29" name="Freeform 328"/>
              <p:cNvSpPr/>
              <p:nvPr/>
            </p:nvSpPr>
            <p:spPr>
              <a:xfrm>
                <a:off x="4858385" y="1389634"/>
                <a:ext cx="175642" cy="55119"/>
              </a:xfrm>
              <a:custGeom>
                <a:avLst/>
                <a:gdLst/>
                <a:ahLst/>
                <a:cxnLst/>
                <a:rect l="0" t="0" r="0" b="0"/>
                <a:pathLst>
                  <a:path w="175642" h="55119">
                    <a:moveTo>
                      <a:pt x="106553" y="0"/>
                    </a:moveTo>
                    <a:lnTo>
                      <a:pt x="117094" y="0"/>
                    </a:lnTo>
                    <a:lnTo>
                      <a:pt x="126238" y="381"/>
                    </a:lnTo>
                    <a:lnTo>
                      <a:pt x="132969" y="381"/>
                    </a:lnTo>
                    <a:lnTo>
                      <a:pt x="143510" y="2413"/>
                    </a:lnTo>
                    <a:lnTo>
                      <a:pt x="149225" y="3810"/>
                    </a:lnTo>
                    <a:lnTo>
                      <a:pt x="152654" y="5715"/>
                    </a:lnTo>
                    <a:lnTo>
                      <a:pt x="154051" y="9017"/>
                    </a:lnTo>
                    <a:lnTo>
                      <a:pt x="156464" y="11938"/>
                    </a:lnTo>
                    <a:lnTo>
                      <a:pt x="159385" y="15748"/>
                    </a:lnTo>
                    <a:lnTo>
                      <a:pt x="157861" y="17272"/>
                    </a:lnTo>
                    <a:lnTo>
                      <a:pt x="158369" y="18161"/>
                    </a:lnTo>
                    <a:lnTo>
                      <a:pt x="163195" y="19685"/>
                    </a:lnTo>
                    <a:lnTo>
                      <a:pt x="169926" y="21590"/>
                    </a:lnTo>
                    <a:lnTo>
                      <a:pt x="175133" y="24384"/>
                    </a:lnTo>
                    <a:lnTo>
                      <a:pt x="169418" y="24892"/>
                    </a:lnTo>
                    <a:lnTo>
                      <a:pt x="167513" y="25908"/>
                    </a:lnTo>
                    <a:lnTo>
                      <a:pt x="167513" y="27813"/>
                    </a:lnTo>
                    <a:lnTo>
                      <a:pt x="168910" y="29210"/>
                    </a:lnTo>
                    <a:lnTo>
                      <a:pt x="174244" y="32131"/>
                    </a:lnTo>
                    <a:lnTo>
                      <a:pt x="175641" y="34544"/>
                    </a:lnTo>
                    <a:lnTo>
                      <a:pt x="175641" y="35941"/>
                    </a:lnTo>
                    <a:lnTo>
                      <a:pt x="174244" y="39370"/>
                    </a:lnTo>
                    <a:lnTo>
                      <a:pt x="169926" y="41656"/>
                    </a:lnTo>
                    <a:lnTo>
                      <a:pt x="165608" y="42164"/>
                    </a:lnTo>
                    <a:lnTo>
                      <a:pt x="160782" y="42672"/>
                    </a:lnTo>
                    <a:lnTo>
                      <a:pt x="153543" y="42672"/>
                    </a:lnTo>
                    <a:lnTo>
                      <a:pt x="144526" y="42672"/>
                    </a:lnTo>
                    <a:lnTo>
                      <a:pt x="146431" y="45085"/>
                    </a:lnTo>
                    <a:lnTo>
                      <a:pt x="144018" y="47498"/>
                    </a:lnTo>
                    <a:lnTo>
                      <a:pt x="139192" y="49911"/>
                    </a:lnTo>
                    <a:lnTo>
                      <a:pt x="131953" y="51816"/>
                    </a:lnTo>
                    <a:lnTo>
                      <a:pt x="122809" y="54229"/>
                    </a:lnTo>
                    <a:lnTo>
                      <a:pt x="112776" y="55118"/>
                    </a:lnTo>
                    <a:lnTo>
                      <a:pt x="90678" y="54737"/>
                    </a:lnTo>
                    <a:lnTo>
                      <a:pt x="70104" y="54737"/>
                    </a:lnTo>
                    <a:lnTo>
                      <a:pt x="51816" y="52705"/>
                    </a:lnTo>
                    <a:lnTo>
                      <a:pt x="43688" y="50800"/>
                    </a:lnTo>
                    <a:lnTo>
                      <a:pt x="37465" y="48895"/>
                    </a:lnTo>
                    <a:lnTo>
                      <a:pt x="32639" y="45593"/>
                    </a:lnTo>
                    <a:lnTo>
                      <a:pt x="31242" y="42672"/>
                    </a:lnTo>
                    <a:lnTo>
                      <a:pt x="22098" y="42672"/>
                    </a:lnTo>
                    <a:lnTo>
                      <a:pt x="15367" y="42672"/>
                    </a:lnTo>
                    <a:lnTo>
                      <a:pt x="10541" y="41656"/>
                    </a:lnTo>
                    <a:lnTo>
                      <a:pt x="6731" y="41275"/>
                    </a:lnTo>
                    <a:lnTo>
                      <a:pt x="2413" y="38862"/>
                    </a:lnTo>
                    <a:lnTo>
                      <a:pt x="0" y="35941"/>
                    </a:lnTo>
                    <a:lnTo>
                      <a:pt x="0" y="34544"/>
                    </a:lnTo>
                    <a:lnTo>
                      <a:pt x="2413" y="32131"/>
                    </a:lnTo>
                    <a:lnTo>
                      <a:pt x="9144" y="29210"/>
                    </a:lnTo>
                    <a:lnTo>
                      <a:pt x="11049" y="27813"/>
                    </a:lnTo>
                    <a:lnTo>
                      <a:pt x="11557" y="25908"/>
                    </a:lnTo>
                    <a:lnTo>
                      <a:pt x="9525" y="24892"/>
                    </a:lnTo>
                    <a:lnTo>
                      <a:pt x="3302" y="24003"/>
                    </a:lnTo>
                    <a:lnTo>
                      <a:pt x="7620" y="21590"/>
                    </a:lnTo>
                    <a:lnTo>
                      <a:pt x="14859" y="19685"/>
                    </a:lnTo>
                    <a:lnTo>
                      <a:pt x="19685" y="18161"/>
                    </a:lnTo>
                    <a:lnTo>
                      <a:pt x="19685" y="17272"/>
                    </a:lnTo>
                    <a:lnTo>
                      <a:pt x="17780" y="15748"/>
                    </a:lnTo>
                    <a:lnTo>
                      <a:pt x="24892" y="9017"/>
                    </a:lnTo>
                    <a:lnTo>
                      <a:pt x="27813" y="5715"/>
                    </a:lnTo>
                    <a:lnTo>
                      <a:pt x="33147" y="3810"/>
                    </a:lnTo>
                    <a:lnTo>
                      <a:pt x="41275" y="2413"/>
                    </a:lnTo>
                    <a:lnTo>
                      <a:pt x="53213" y="381"/>
                    </a:lnTo>
                    <a:lnTo>
                      <a:pt x="70104" y="0"/>
                    </a:lnTo>
                    <a:lnTo>
                      <a:pt x="81153" y="0"/>
                    </a:lnTo>
                    <a:lnTo>
                      <a:pt x="9410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30" name="Freeform 329"/>
              <p:cNvSpPr/>
              <p:nvPr/>
            </p:nvSpPr>
            <p:spPr>
              <a:xfrm>
                <a:off x="4857750" y="1389380"/>
                <a:ext cx="176531" cy="55881"/>
              </a:xfrm>
              <a:custGeom>
                <a:avLst/>
                <a:gdLst/>
                <a:ahLst/>
                <a:cxnLst/>
                <a:rect l="0" t="0" r="0" b="0"/>
                <a:pathLst>
                  <a:path w="176531" h="55881">
                    <a:moveTo>
                      <a:pt x="93980" y="0"/>
                    </a:moveTo>
                    <a:lnTo>
                      <a:pt x="81280" y="0"/>
                    </a:lnTo>
                    <a:lnTo>
                      <a:pt x="69850" y="0"/>
                    </a:lnTo>
                    <a:lnTo>
                      <a:pt x="53340" y="0"/>
                    </a:lnTo>
                    <a:lnTo>
                      <a:pt x="41910" y="2540"/>
                    </a:lnTo>
                    <a:lnTo>
                      <a:pt x="33020" y="3810"/>
                    </a:lnTo>
                    <a:lnTo>
                      <a:pt x="27940" y="6350"/>
                    </a:lnTo>
                    <a:lnTo>
                      <a:pt x="25400" y="8890"/>
                    </a:lnTo>
                    <a:lnTo>
                      <a:pt x="17780" y="16510"/>
                    </a:lnTo>
                    <a:lnTo>
                      <a:pt x="20320" y="17780"/>
                    </a:lnTo>
                    <a:lnTo>
                      <a:pt x="20320" y="19050"/>
                    </a:lnTo>
                    <a:lnTo>
                      <a:pt x="15240" y="20320"/>
                    </a:lnTo>
                    <a:lnTo>
                      <a:pt x="7620" y="21590"/>
                    </a:lnTo>
                    <a:lnTo>
                      <a:pt x="3810" y="24130"/>
                    </a:lnTo>
                    <a:lnTo>
                      <a:pt x="10160" y="25400"/>
                    </a:lnTo>
                    <a:lnTo>
                      <a:pt x="11430" y="26670"/>
                    </a:lnTo>
                    <a:lnTo>
                      <a:pt x="11430" y="27940"/>
                    </a:lnTo>
                    <a:lnTo>
                      <a:pt x="8890" y="29210"/>
                    </a:lnTo>
                    <a:lnTo>
                      <a:pt x="2540" y="31750"/>
                    </a:lnTo>
                    <a:lnTo>
                      <a:pt x="0" y="34290"/>
                    </a:lnTo>
                    <a:lnTo>
                      <a:pt x="0" y="35560"/>
                    </a:lnTo>
                    <a:lnTo>
                      <a:pt x="2540" y="39370"/>
                    </a:lnTo>
                    <a:lnTo>
                      <a:pt x="7620" y="41910"/>
                    </a:lnTo>
                    <a:lnTo>
                      <a:pt x="11430" y="41910"/>
                    </a:lnTo>
                    <a:lnTo>
                      <a:pt x="15240" y="43180"/>
                    </a:lnTo>
                    <a:lnTo>
                      <a:pt x="22860" y="43180"/>
                    </a:lnTo>
                    <a:lnTo>
                      <a:pt x="31750" y="43180"/>
                    </a:lnTo>
                    <a:lnTo>
                      <a:pt x="33020" y="45720"/>
                    </a:lnTo>
                    <a:lnTo>
                      <a:pt x="38100" y="49530"/>
                    </a:lnTo>
                    <a:lnTo>
                      <a:pt x="44450" y="50800"/>
                    </a:lnTo>
                    <a:lnTo>
                      <a:pt x="52070" y="53340"/>
                    </a:lnTo>
                    <a:lnTo>
                      <a:pt x="69850" y="54610"/>
                    </a:lnTo>
                    <a:lnTo>
                      <a:pt x="91440" y="54610"/>
                    </a:lnTo>
                    <a:lnTo>
                      <a:pt x="113030" y="55880"/>
                    </a:lnTo>
                    <a:lnTo>
                      <a:pt x="123190" y="54610"/>
                    </a:lnTo>
                    <a:lnTo>
                      <a:pt x="132080" y="52070"/>
                    </a:lnTo>
                    <a:lnTo>
                      <a:pt x="139700" y="50800"/>
                    </a:lnTo>
                    <a:lnTo>
                      <a:pt x="144780" y="48260"/>
                    </a:lnTo>
                    <a:lnTo>
                      <a:pt x="147320" y="45720"/>
                    </a:lnTo>
                    <a:lnTo>
                      <a:pt x="144780" y="43180"/>
                    </a:lnTo>
                    <a:lnTo>
                      <a:pt x="153670" y="43180"/>
                    </a:lnTo>
                    <a:lnTo>
                      <a:pt x="161290" y="43180"/>
                    </a:lnTo>
                    <a:lnTo>
                      <a:pt x="166370" y="41910"/>
                    </a:lnTo>
                    <a:lnTo>
                      <a:pt x="170180" y="41910"/>
                    </a:lnTo>
                    <a:lnTo>
                      <a:pt x="173990" y="39370"/>
                    </a:lnTo>
                    <a:lnTo>
                      <a:pt x="176530" y="35560"/>
                    </a:lnTo>
                    <a:lnTo>
                      <a:pt x="176530" y="34290"/>
                    </a:lnTo>
                    <a:lnTo>
                      <a:pt x="173990" y="31750"/>
                    </a:lnTo>
                    <a:lnTo>
                      <a:pt x="168910" y="29210"/>
                    </a:lnTo>
                    <a:lnTo>
                      <a:pt x="167640" y="27940"/>
                    </a:lnTo>
                    <a:lnTo>
                      <a:pt x="167640" y="26670"/>
                    </a:lnTo>
                    <a:lnTo>
                      <a:pt x="170180" y="25400"/>
                    </a:lnTo>
                    <a:lnTo>
                      <a:pt x="175260" y="24130"/>
                    </a:lnTo>
                    <a:lnTo>
                      <a:pt x="170180" y="21590"/>
                    </a:lnTo>
                    <a:lnTo>
                      <a:pt x="163830" y="20320"/>
                    </a:lnTo>
                    <a:lnTo>
                      <a:pt x="158750" y="19050"/>
                    </a:lnTo>
                    <a:lnTo>
                      <a:pt x="157480" y="17780"/>
                    </a:lnTo>
                    <a:lnTo>
                      <a:pt x="160020" y="16510"/>
                    </a:lnTo>
                    <a:lnTo>
                      <a:pt x="156210" y="12700"/>
                    </a:lnTo>
                    <a:lnTo>
                      <a:pt x="153670" y="8890"/>
                    </a:lnTo>
                    <a:lnTo>
                      <a:pt x="152400" y="6350"/>
                    </a:lnTo>
                    <a:lnTo>
                      <a:pt x="149860" y="3810"/>
                    </a:lnTo>
                    <a:lnTo>
                      <a:pt x="143510" y="2540"/>
                    </a:lnTo>
                    <a:lnTo>
                      <a:pt x="133350" y="0"/>
                    </a:lnTo>
                    <a:lnTo>
                      <a:pt x="127000" y="0"/>
                    </a:lnTo>
                    <a:lnTo>
                      <a:pt x="116840" y="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31" name="Freeform 330"/>
              <p:cNvSpPr/>
              <p:nvPr/>
            </p:nvSpPr>
            <p:spPr>
              <a:xfrm>
                <a:off x="5199634" y="1379093"/>
                <a:ext cx="175642" cy="55119"/>
              </a:xfrm>
              <a:custGeom>
                <a:avLst/>
                <a:gdLst/>
                <a:ahLst/>
                <a:cxnLst/>
                <a:rect l="0" t="0" r="0" b="0"/>
                <a:pathLst>
                  <a:path w="175642" h="55119">
                    <a:moveTo>
                      <a:pt x="106553" y="0"/>
                    </a:moveTo>
                    <a:lnTo>
                      <a:pt x="117094" y="0"/>
                    </a:lnTo>
                    <a:lnTo>
                      <a:pt x="126238" y="381"/>
                    </a:lnTo>
                    <a:lnTo>
                      <a:pt x="132969" y="1397"/>
                    </a:lnTo>
                    <a:lnTo>
                      <a:pt x="143510" y="2286"/>
                    </a:lnTo>
                    <a:lnTo>
                      <a:pt x="149352" y="3810"/>
                    </a:lnTo>
                    <a:lnTo>
                      <a:pt x="152654" y="5715"/>
                    </a:lnTo>
                    <a:lnTo>
                      <a:pt x="154559" y="8636"/>
                    </a:lnTo>
                    <a:lnTo>
                      <a:pt x="156464" y="12446"/>
                    </a:lnTo>
                    <a:lnTo>
                      <a:pt x="159385" y="15748"/>
                    </a:lnTo>
                    <a:lnTo>
                      <a:pt x="157988" y="17272"/>
                    </a:lnTo>
                    <a:lnTo>
                      <a:pt x="158369" y="18161"/>
                    </a:lnTo>
                    <a:lnTo>
                      <a:pt x="163195" y="19558"/>
                    </a:lnTo>
                    <a:lnTo>
                      <a:pt x="170434" y="21590"/>
                    </a:lnTo>
                    <a:lnTo>
                      <a:pt x="175260" y="24384"/>
                    </a:lnTo>
                    <a:lnTo>
                      <a:pt x="169926" y="24892"/>
                    </a:lnTo>
                    <a:lnTo>
                      <a:pt x="167513" y="25908"/>
                    </a:lnTo>
                    <a:lnTo>
                      <a:pt x="167513" y="27813"/>
                    </a:lnTo>
                    <a:lnTo>
                      <a:pt x="169418" y="29210"/>
                    </a:lnTo>
                    <a:lnTo>
                      <a:pt x="174244" y="33020"/>
                    </a:lnTo>
                    <a:lnTo>
                      <a:pt x="175641" y="34544"/>
                    </a:lnTo>
                    <a:lnTo>
                      <a:pt x="175641" y="35941"/>
                    </a:lnTo>
                    <a:lnTo>
                      <a:pt x="174752" y="39243"/>
                    </a:lnTo>
                    <a:lnTo>
                      <a:pt x="169926" y="41275"/>
                    </a:lnTo>
                    <a:lnTo>
                      <a:pt x="166116" y="42164"/>
                    </a:lnTo>
                    <a:lnTo>
                      <a:pt x="160782" y="42672"/>
                    </a:lnTo>
                    <a:lnTo>
                      <a:pt x="153670" y="42672"/>
                    </a:lnTo>
                    <a:lnTo>
                      <a:pt x="144526" y="42672"/>
                    </a:lnTo>
                    <a:lnTo>
                      <a:pt x="146431" y="45085"/>
                    </a:lnTo>
                    <a:lnTo>
                      <a:pt x="144018" y="47498"/>
                    </a:lnTo>
                    <a:lnTo>
                      <a:pt x="139192" y="49911"/>
                    </a:lnTo>
                    <a:lnTo>
                      <a:pt x="132461" y="52197"/>
                    </a:lnTo>
                    <a:lnTo>
                      <a:pt x="122936" y="54229"/>
                    </a:lnTo>
                    <a:lnTo>
                      <a:pt x="112776" y="55118"/>
                    </a:lnTo>
                    <a:lnTo>
                      <a:pt x="91186" y="54229"/>
                    </a:lnTo>
                    <a:lnTo>
                      <a:pt x="70104" y="54610"/>
                    </a:lnTo>
                    <a:lnTo>
                      <a:pt x="51816" y="52705"/>
                    </a:lnTo>
                    <a:lnTo>
                      <a:pt x="43688" y="50800"/>
                    </a:lnTo>
                    <a:lnTo>
                      <a:pt x="37465" y="48895"/>
                    </a:lnTo>
                    <a:lnTo>
                      <a:pt x="32639" y="45974"/>
                    </a:lnTo>
                    <a:lnTo>
                      <a:pt x="31242" y="42672"/>
                    </a:lnTo>
                    <a:lnTo>
                      <a:pt x="22098" y="42672"/>
                    </a:lnTo>
                    <a:lnTo>
                      <a:pt x="15367" y="42164"/>
                    </a:lnTo>
                    <a:lnTo>
                      <a:pt x="10541" y="41656"/>
                    </a:lnTo>
                    <a:lnTo>
                      <a:pt x="6731" y="41275"/>
                    </a:lnTo>
                    <a:lnTo>
                      <a:pt x="2413" y="38862"/>
                    </a:lnTo>
                    <a:lnTo>
                      <a:pt x="0" y="35941"/>
                    </a:lnTo>
                    <a:lnTo>
                      <a:pt x="0" y="34544"/>
                    </a:lnTo>
                    <a:lnTo>
                      <a:pt x="2413" y="33020"/>
                    </a:lnTo>
                    <a:lnTo>
                      <a:pt x="9144" y="29210"/>
                    </a:lnTo>
                    <a:lnTo>
                      <a:pt x="11557" y="27813"/>
                    </a:lnTo>
                    <a:lnTo>
                      <a:pt x="12065" y="25908"/>
                    </a:lnTo>
                    <a:lnTo>
                      <a:pt x="9652" y="24384"/>
                    </a:lnTo>
                    <a:lnTo>
                      <a:pt x="3429" y="23876"/>
                    </a:lnTo>
                    <a:lnTo>
                      <a:pt x="8636" y="21590"/>
                    </a:lnTo>
                    <a:lnTo>
                      <a:pt x="15367" y="19558"/>
                    </a:lnTo>
                    <a:lnTo>
                      <a:pt x="19685" y="18161"/>
                    </a:lnTo>
                    <a:lnTo>
                      <a:pt x="20193" y="17272"/>
                    </a:lnTo>
                    <a:lnTo>
                      <a:pt x="17780" y="15748"/>
                    </a:lnTo>
                    <a:lnTo>
                      <a:pt x="25019" y="8636"/>
                    </a:lnTo>
                    <a:lnTo>
                      <a:pt x="28321" y="5715"/>
                    </a:lnTo>
                    <a:lnTo>
                      <a:pt x="33147" y="3810"/>
                    </a:lnTo>
                    <a:lnTo>
                      <a:pt x="41275" y="2286"/>
                    </a:lnTo>
                    <a:lnTo>
                      <a:pt x="53340" y="1397"/>
                    </a:lnTo>
                    <a:lnTo>
                      <a:pt x="70612" y="0"/>
                    </a:lnTo>
                    <a:lnTo>
                      <a:pt x="81153" y="0"/>
                    </a:lnTo>
                    <a:lnTo>
                      <a:pt x="94615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32" name="Freeform 331"/>
              <p:cNvSpPr/>
              <p:nvPr/>
            </p:nvSpPr>
            <p:spPr>
              <a:xfrm>
                <a:off x="5199380" y="1379220"/>
                <a:ext cx="175261" cy="54611"/>
              </a:xfrm>
              <a:custGeom>
                <a:avLst/>
                <a:gdLst/>
                <a:ahLst/>
                <a:cxnLst/>
                <a:rect l="0" t="0" r="0" b="0"/>
                <a:pathLst>
                  <a:path w="175261" h="54611">
                    <a:moveTo>
                      <a:pt x="93980" y="0"/>
                    </a:moveTo>
                    <a:lnTo>
                      <a:pt x="81280" y="0"/>
                    </a:lnTo>
                    <a:lnTo>
                      <a:pt x="69850" y="0"/>
                    </a:lnTo>
                    <a:lnTo>
                      <a:pt x="53340" y="1270"/>
                    </a:lnTo>
                    <a:lnTo>
                      <a:pt x="40640" y="2540"/>
                    </a:lnTo>
                    <a:lnTo>
                      <a:pt x="33020" y="3810"/>
                    </a:lnTo>
                    <a:lnTo>
                      <a:pt x="27940" y="5080"/>
                    </a:lnTo>
                    <a:lnTo>
                      <a:pt x="25400" y="8890"/>
                    </a:lnTo>
                    <a:lnTo>
                      <a:pt x="17780" y="15240"/>
                    </a:lnTo>
                    <a:lnTo>
                      <a:pt x="20320" y="16510"/>
                    </a:lnTo>
                    <a:lnTo>
                      <a:pt x="19050" y="17780"/>
                    </a:lnTo>
                    <a:lnTo>
                      <a:pt x="15240" y="19050"/>
                    </a:lnTo>
                    <a:lnTo>
                      <a:pt x="8890" y="21590"/>
                    </a:lnTo>
                    <a:lnTo>
                      <a:pt x="3810" y="24130"/>
                    </a:lnTo>
                    <a:lnTo>
                      <a:pt x="8890" y="24130"/>
                    </a:lnTo>
                    <a:lnTo>
                      <a:pt x="11430" y="25400"/>
                    </a:lnTo>
                    <a:lnTo>
                      <a:pt x="11430" y="27940"/>
                    </a:lnTo>
                    <a:lnTo>
                      <a:pt x="8890" y="29210"/>
                    </a:lnTo>
                    <a:lnTo>
                      <a:pt x="2540" y="33020"/>
                    </a:lnTo>
                    <a:lnTo>
                      <a:pt x="0" y="34290"/>
                    </a:lnTo>
                    <a:lnTo>
                      <a:pt x="0" y="35560"/>
                    </a:lnTo>
                    <a:lnTo>
                      <a:pt x="2540" y="39370"/>
                    </a:lnTo>
                    <a:lnTo>
                      <a:pt x="6350" y="40640"/>
                    </a:lnTo>
                    <a:lnTo>
                      <a:pt x="10160" y="41910"/>
                    </a:lnTo>
                    <a:lnTo>
                      <a:pt x="15240" y="41910"/>
                    </a:lnTo>
                    <a:lnTo>
                      <a:pt x="21590" y="41910"/>
                    </a:lnTo>
                    <a:lnTo>
                      <a:pt x="31750" y="41910"/>
                    </a:lnTo>
                    <a:lnTo>
                      <a:pt x="33020" y="45720"/>
                    </a:lnTo>
                    <a:lnTo>
                      <a:pt x="36830" y="48260"/>
                    </a:lnTo>
                    <a:lnTo>
                      <a:pt x="43180" y="50800"/>
                    </a:lnTo>
                    <a:lnTo>
                      <a:pt x="52070" y="52070"/>
                    </a:lnTo>
                    <a:lnTo>
                      <a:pt x="69850" y="54610"/>
                    </a:lnTo>
                    <a:lnTo>
                      <a:pt x="91440" y="54610"/>
                    </a:lnTo>
                    <a:lnTo>
                      <a:pt x="113030" y="54610"/>
                    </a:lnTo>
                    <a:lnTo>
                      <a:pt x="123190" y="54610"/>
                    </a:lnTo>
                    <a:lnTo>
                      <a:pt x="132080" y="52070"/>
                    </a:lnTo>
                    <a:lnTo>
                      <a:pt x="139700" y="49530"/>
                    </a:lnTo>
                    <a:lnTo>
                      <a:pt x="143510" y="46990"/>
                    </a:lnTo>
                    <a:lnTo>
                      <a:pt x="146050" y="44450"/>
                    </a:lnTo>
                    <a:lnTo>
                      <a:pt x="144780" y="41910"/>
                    </a:lnTo>
                    <a:lnTo>
                      <a:pt x="153670" y="41910"/>
                    </a:lnTo>
                    <a:lnTo>
                      <a:pt x="160020" y="41910"/>
                    </a:lnTo>
                    <a:lnTo>
                      <a:pt x="166370" y="41910"/>
                    </a:lnTo>
                    <a:lnTo>
                      <a:pt x="170180" y="40640"/>
                    </a:lnTo>
                    <a:lnTo>
                      <a:pt x="175260" y="39370"/>
                    </a:lnTo>
                    <a:lnTo>
                      <a:pt x="175260" y="35560"/>
                    </a:lnTo>
                    <a:lnTo>
                      <a:pt x="175260" y="34290"/>
                    </a:lnTo>
                    <a:lnTo>
                      <a:pt x="173990" y="33020"/>
                    </a:lnTo>
                    <a:lnTo>
                      <a:pt x="168910" y="29210"/>
                    </a:lnTo>
                    <a:lnTo>
                      <a:pt x="167640" y="27940"/>
                    </a:lnTo>
                    <a:lnTo>
                      <a:pt x="167640" y="25400"/>
                    </a:lnTo>
                    <a:lnTo>
                      <a:pt x="170180" y="25400"/>
                    </a:lnTo>
                    <a:lnTo>
                      <a:pt x="175260" y="24130"/>
                    </a:lnTo>
                    <a:lnTo>
                      <a:pt x="170180" y="21590"/>
                    </a:lnTo>
                    <a:lnTo>
                      <a:pt x="162560" y="19050"/>
                    </a:lnTo>
                    <a:lnTo>
                      <a:pt x="158750" y="17780"/>
                    </a:lnTo>
                    <a:lnTo>
                      <a:pt x="157480" y="16510"/>
                    </a:lnTo>
                    <a:lnTo>
                      <a:pt x="158750" y="15240"/>
                    </a:lnTo>
                    <a:lnTo>
                      <a:pt x="156210" y="12700"/>
                    </a:lnTo>
                    <a:lnTo>
                      <a:pt x="154940" y="8890"/>
                    </a:lnTo>
                    <a:lnTo>
                      <a:pt x="152400" y="5080"/>
                    </a:lnTo>
                    <a:lnTo>
                      <a:pt x="149860" y="3810"/>
                    </a:lnTo>
                    <a:lnTo>
                      <a:pt x="143510" y="2540"/>
                    </a:lnTo>
                    <a:lnTo>
                      <a:pt x="133350" y="1270"/>
                    </a:lnTo>
                    <a:lnTo>
                      <a:pt x="125730" y="0"/>
                    </a:lnTo>
                    <a:lnTo>
                      <a:pt x="116840" y="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33" name="Freeform 332"/>
              <p:cNvSpPr/>
              <p:nvPr/>
            </p:nvSpPr>
            <p:spPr>
              <a:xfrm>
                <a:off x="4737354" y="1214374"/>
                <a:ext cx="124842" cy="432436"/>
              </a:xfrm>
              <a:custGeom>
                <a:avLst/>
                <a:gdLst/>
                <a:ahLst/>
                <a:cxnLst/>
                <a:rect l="0" t="0" r="0" b="0"/>
                <a:pathLst>
                  <a:path w="124842" h="432436">
                    <a:moveTo>
                      <a:pt x="35052" y="0"/>
                    </a:moveTo>
                    <a:lnTo>
                      <a:pt x="39878" y="1016"/>
                    </a:lnTo>
                    <a:lnTo>
                      <a:pt x="49022" y="7239"/>
                    </a:lnTo>
                    <a:lnTo>
                      <a:pt x="55753" y="17780"/>
                    </a:lnTo>
                    <a:lnTo>
                      <a:pt x="60071" y="31750"/>
                    </a:lnTo>
                    <a:lnTo>
                      <a:pt x="62484" y="29718"/>
                    </a:lnTo>
                    <a:lnTo>
                      <a:pt x="63881" y="30226"/>
                    </a:lnTo>
                    <a:lnTo>
                      <a:pt x="64389" y="33655"/>
                    </a:lnTo>
                    <a:lnTo>
                      <a:pt x="63881" y="37465"/>
                    </a:lnTo>
                    <a:lnTo>
                      <a:pt x="63373" y="47498"/>
                    </a:lnTo>
                    <a:lnTo>
                      <a:pt x="62992" y="56134"/>
                    </a:lnTo>
                    <a:lnTo>
                      <a:pt x="65278" y="55753"/>
                    </a:lnTo>
                    <a:lnTo>
                      <a:pt x="66802" y="56134"/>
                    </a:lnTo>
                    <a:lnTo>
                      <a:pt x="66802" y="59055"/>
                    </a:lnTo>
                    <a:lnTo>
                      <a:pt x="66802" y="62357"/>
                    </a:lnTo>
                    <a:lnTo>
                      <a:pt x="64389" y="70612"/>
                    </a:lnTo>
                    <a:lnTo>
                      <a:pt x="63373" y="77724"/>
                    </a:lnTo>
                    <a:lnTo>
                      <a:pt x="65786" y="76835"/>
                    </a:lnTo>
                    <a:lnTo>
                      <a:pt x="66802" y="78232"/>
                    </a:lnTo>
                    <a:lnTo>
                      <a:pt x="67691" y="81661"/>
                    </a:lnTo>
                    <a:lnTo>
                      <a:pt x="66802" y="85471"/>
                    </a:lnTo>
                    <a:lnTo>
                      <a:pt x="64897" y="94107"/>
                    </a:lnTo>
                    <a:lnTo>
                      <a:pt x="63881" y="102235"/>
                    </a:lnTo>
                    <a:lnTo>
                      <a:pt x="66294" y="102235"/>
                    </a:lnTo>
                    <a:lnTo>
                      <a:pt x="68199" y="104648"/>
                    </a:lnTo>
                    <a:lnTo>
                      <a:pt x="68707" y="108966"/>
                    </a:lnTo>
                    <a:lnTo>
                      <a:pt x="68199" y="114300"/>
                    </a:lnTo>
                    <a:lnTo>
                      <a:pt x="66802" y="126746"/>
                    </a:lnTo>
                    <a:lnTo>
                      <a:pt x="66802" y="131953"/>
                    </a:lnTo>
                    <a:lnTo>
                      <a:pt x="66802" y="135890"/>
                    </a:lnTo>
                    <a:lnTo>
                      <a:pt x="75946" y="127254"/>
                    </a:lnTo>
                    <a:lnTo>
                      <a:pt x="80264" y="123825"/>
                    </a:lnTo>
                    <a:lnTo>
                      <a:pt x="84963" y="122936"/>
                    </a:lnTo>
                    <a:lnTo>
                      <a:pt x="87376" y="118110"/>
                    </a:lnTo>
                    <a:lnTo>
                      <a:pt x="90805" y="116205"/>
                    </a:lnTo>
                    <a:lnTo>
                      <a:pt x="94615" y="116713"/>
                    </a:lnTo>
                    <a:lnTo>
                      <a:pt x="97917" y="118618"/>
                    </a:lnTo>
                    <a:lnTo>
                      <a:pt x="101854" y="117094"/>
                    </a:lnTo>
                    <a:lnTo>
                      <a:pt x="104648" y="117094"/>
                    </a:lnTo>
                    <a:lnTo>
                      <a:pt x="107569" y="119507"/>
                    </a:lnTo>
                    <a:lnTo>
                      <a:pt x="108585" y="123825"/>
                    </a:lnTo>
                    <a:lnTo>
                      <a:pt x="109982" y="128651"/>
                    </a:lnTo>
                    <a:lnTo>
                      <a:pt x="112903" y="130048"/>
                    </a:lnTo>
                    <a:lnTo>
                      <a:pt x="113792" y="132461"/>
                    </a:lnTo>
                    <a:lnTo>
                      <a:pt x="113792" y="137287"/>
                    </a:lnTo>
                    <a:lnTo>
                      <a:pt x="108077" y="150241"/>
                    </a:lnTo>
                    <a:lnTo>
                      <a:pt x="111379" y="149352"/>
                    </a:lnTo>
                    <a:lnTo>
                      <a:pt x="113284" y="148844"/>
                    </a:lnTo>
                    <a:lnTo>
                      <a:pt x="116205" y="150241"/>
                    </a:lnTo>
                    <a:lnTo>
                      <a:pt x="119126" y="155956"/>
                    </a:lnTo>
                    <a:lnTo>
                      <a:pt x="122428" y="155067"/>
                    </a:lnTo>
                    <a:lnTo>
                      <a:pt x="123952" y="155956"/>
                    </a:lnTo>
                    <a:lnTo>
                      <a:pt x="124841" y="157988"/>
                    </a:lnTo>
                    <a:lnTo>
                      <a:pt x="124333" y="160782"/>
                    </a:lnTo>
                    <a:lnTo>
                      <a:pt x="122936" y="167513"/>
                    </a:lnTo>
                    <a:lnTo>
                      <a:pt x="121031" y="174752"/>
                    </a:lnTo>
                    <a:lnTo>
                      <a:pt x="123444" y="176657"/>
                    </a:lnTo>
                    <a:lnTo>
                      <a:pt x="123952" y="178054"/>
                    </a:lnTo>
                    <a:lnTo>
                      <a:pt x="121920" y="182372"/>
                    </a:lnTo>
                    <a:lnTo>
                      <a:pt x="110998" y="191008"/>
                    </a:lnTo>
                    <a:lnTo>
                      <a:pt x="114300" y="193929"/>
                    </a:lnTo>
                    <a:lnTo>
                      <a:pt x="116713" y="197739"/>
                    </a:lnTo>
                    <a:lnTo>
                      <a:pt x="117602" y="206883"/>
                    </a:lnTo>
                    <a:lnTo>
                      <a:pt x="120523" y="206883"/>
                    </a:lnTo>
                    <a:lnTo>
                      <a:pt x="121539" y="208280"/>
                    </a:lnTo>
                    <a:lnTo>
                      <a:pt x="121031" y="210693"/>
                    </a:lnTo>
                    <a:lnTo>
                      <a:pt x="118618" y="213614"/>
                    </a:lnTo>
                    <a:lnTo>
                      <a:pt x="113284" y="220345"/>
                    </a:lnTo>
                    <a:lnTo>
                      <a:pt x="108077" y="227076"/>
                    </a:lnTo>
                    <a:lnTo>
                      <a:pt x="110490" y="229489"/>
                    </a:lnTo>
                    <a:lnTo>
                      <a:pt x="108966" y="232791"/>
                    </a:lnTo>
                    <a:lnTo>
                      <a:pt x="102235" y="240030"/>
                    </a:lnTo>
                    <a:lnTo>
                      <a:pt x="92710" y="246253"/>
                    </a:lnTo>
                    <a:lnTo>
                      <a:pt x="88900" y="249174"/>
                    </a:lnTo>
                    <a:lnTo>
                      <a:pt x="85471" y="250571"/>
                    </a:lnTo>
                    <a:lnTo>
                      <a:pt x="95631" y="251079"/>
                    </a:lnTo>
                    <a:lnTo>
                      <a:pt x="99441" y="251968"/>
                    </a:lnTo>
                    <a:lnTo>
                      <a:pt x="101854" y="253873"/>
                    </a:lnTo>
                    <a:lnTo>
                      <a:pt x="103251" y="256794"/>
                    </a:lnTo>
                    <a:lnTo>
                      <a:pt x="103759" y="261112"/>
                    </a:lnTo>
                    <a:lnTo>
                      <a:pt x="102743" y="266954"/>
                    </a:lnTo>
                    <a:lnTo>
                      <a:pt x="100838" y="274066"/>
                    </a:lnTo>
                    <a:lnTo>
                      <a:pt x="106680" y="280289"/>
                    </a:lnTo>
                    <a:lnTo>
                      <a:pt x="108077" y="287020"/>
                    </a:lnTo>
                    <a:lnTo>
                      <a:pt x="107061" y="295656"/>
                    </a:lnTo>
                    <a:lnTo>
                      <a:pt x="103759" y="303911"/>
                    </a:lnTo>
                    <a:lnTo>
                      <a:pt x="96012" y="322580"/>
                    </a:lnTo>
                    <a:lnTo>
                      <a:pt x="94107" y="331216"/>
                    </a:lnTo>
                    <a:lnTo>
                      <a:pt x="93218" y="339852"/>
                    </a:lnTo>
                    <a:lnTo>
                      <a:pt x="107061" y="430149"/>
                    </a:lnTo>
                    <a:lnTo>
                      <a:pt x="81661" y="432435"/>
                    </a:lnTo>
                    <a:lnTo>
                      <a:pt x="63881" y="344170"/>
                    </a:lnTo>
                    <a:lnTo>
                      <a:pt x="59055" y="329819"/>
                    </a:lnTo>
                    <a:lnTo>
                      <a:pt x="53340" y="316357"/>
                    </a:lnTo>
                    <a:lnTo>
                      <a:pt x="48514" y="301879"/>
                    </a:lnTo>
                    <a:lnTo>
                      <a:pt x="47117" y="288544"/>
                    </a:lnTo>
                    <a:lnTo>
                      <a:pt x="39878" y="279400"/>
                    </a:lnTo>
                    <a:lnTo>
                      <a:pt x="37973" y="270256"/>
                    </a:lnTo>
                    <a:lnTo>
                      <a:pt x="39370" y="262636"/>
                    </a:lnTo>
                    <a:lnTo>
                      <a:pt x="44196" y="256794"/>
                    </a:lnTo>
                    <a:lnTo>
                      <a:pt x="41783" y="255397"/>
                    </a:lnTo>
                    <a:lnTo>
                      <a:pt x="38481" y="253492"/>
                    </a:lnTo>
                    <a:lnTo>
                      <a:pt x="35052" y="250063"/>
                    </a:lnTo>
                    <a:lnTo>
                      <a:pt x="35052" y="245237"/>
                    </a:lnTo>
                    <a:lnTo>
                      <a:pt x="28829" y="238633"/>
                    </a:lnTo>
                    <a:lnTo>
                      <a:pt x="27432" y="235204"/>
                    </a:lnTo>
                    <a:lnTo>
                      <a:pt x="27940" y="232283"/>
                    </a:lnTo>
                    <a:lnTo>
                      <a:pt x="26924" y="223266"/>
                    </a:lnTo>
                    <a:lnTo>
                      <a:pt x="27432" y="214630"/>
                    </a:lnTo>
                    <a:lnTo>
                      <a:pt x="17780" y="207391"/>
                    </a:lnTo>
                    <a:lnTo>
                      <a:pt x="14986" y="202565"/>
                    </a:lnTo>
                    <a:lnTo>
                      <a:pt x="14986" y="197358"/>
                    </a:lnTo>
                    <a:lnTo>
                      <a:pt x="11049" y="186690"/>
                    </a:lnTo>
                    <a:lnTo>
                      <a:pt x="11557" y="181991"/>
                    </a:lnTo>
                    <a:lnTo>
                      <a:pt x="13462" y="178054"/>
                    </a:lnTo>
                    <a:lnTo>
                      <a:pt x="7747" y="168529"/>
                    </a:lnTo>
                    <a:lnTo>
                      <a:pt x="6731" y="163703"/>
                    </a:lnTo>
                    <a:lnTo>
                      <a:pt x="7239" y="158877"/>
                    </a:lnTo>
                    <a:lnTo>
                      <a:pt x="5334" y="153670"/>
                    </a:lnTo>
                    <a:lnTo>
                      <a:pt x="6350" y="149352"/>
                    </a:lnTo>
                    <a:lnTo>
                      <a:pt x="9652" y="146431"/>
                    </a:lnTo>
                    <a:lnTo>
                      <a:pt x="13970" y="146431"/>
                    </a:lnTo>
                    <a:lnTo>
                      <a:pt x="15875" y="143510"/>
                    </a:lnTo>
                    <a:lnTo>
                      <a:pt x="17780" y="141097"/>
                    </a:lnTo>
                    <a:lnTo>
                      <a:pt x="23622" y="140716"/>
                    </a:lnTo>
                    <a:lnTo>
                      <a:pt x="20193" y="133985"/>
                    </a:lnTo>
                    <a:lnTo>
                      <a:pt x="15367" y="126746"/>
                    </a:lnTo>
                    <a:lnTo>
                      <a:pt x="12954" y="120015"/>
                    </a:lnTo>
                    <a:lnTo>
                      <a:pt x="12954" y="118110"/>
                    </a:lnTo>
                    <a:lnTo>
                      <a:pt x="14986" y="116713"/>
                    </a:lnTo>
                    <a:lnTo>
                      <a:pt x="11557" y="110871"/>
                    </a:lnTo>
                    <a:lnTo>
                      <a:pt x="8255" y="104648"/>
                    </a:lnTo>
                    <a:lnTo>
                      <a:pt x="6350" y="98933"/>
                    </a:lnTo>
                    <a:lnTo>
                      <a:pt x="6731" y="97028"/>
                    </a:lnTo>
                    <a:lnTo>
                      <a:pt x="8255" y="95504"/>
                    </a:lnTo>
                    <a:lnTo>
                      <a:pt x="4318" y="77343"/>
                    </a:lnTo>
                    <a:lnTo>
                      <a:pt x="1016" y="60960"/>
                    </a:lnTo>
                    <a:lnTo>
                      <a:pt x="0" y="45085"/>
                    </a:lnTo>
                    <a:lnTo>
                      <a:pt x="1016" y="31750"/>
                    </a:lnTo>
                    <a:lnTo>
                      <a:pt x="4318" y="19685"/>
                    </a:lnTo>
                    <a:lnTo>
                      <a:pt x="10160" y="10541"/>
                    </a:lnTo>
                    <a:lnTo>
                      <a:pt x="18288" y="3810"/>
                    </a:lnTo>
                    <a:lnTo>
                      <a:pt x="29845" y="508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34" name="Freeform 333"/>
              <p:cNvSpPr/>
              <p:nvPr/>
            </p:nvSpPr>
            <p:spPr>
              <a:xfrm>
                <a:off x="4737100" y="1214120"/>
                <a:ext cx="124461" cy="433071"/>
              </a:xfrm>
              <a:custGeom>
                <a:avLst/>
                <a:gdLst/>
                <a:ahLst/>
                <a:cxnLst/>
                <a:rect l="0" t="0" r="0" b="0"/>
                <a:pathLst>
                  <a:path w="124461" h="433071">
                    <a:moveTo>
                      <a:pt x="29210" y="1270"/>
                    </a:moveTo>
                    <a:lnTo>
                      <a:pt x="17780" y="3810"/>
                    </a:lnTo>
                    <a:lnTo>
                      <a:pt x="10160" y="10160"/>
                    </a:lnTo>
                    <a:lnTo>
                      <a:pt x="3810" y="20320"/>
                    </a:lnTo>
                    <a:lnTo>
                      <a:pt x="1270" y="31750"/>
                    </a:lnTo>
                    <a:lnTo>
                      <a:pt x="0" y="45720"/>
                    </a:lnTo>
                    <a:lnTo>
                      <a:pt x="1270" y="60960"/>
                    </a:lnTo>
                    <a:lnTo>
                      <a:pt x="3810" y="77470"/>
                    </a:lnTo>
                    <a:lnTo>
                      <a:pt x="7620" y="95250"/>
                    </a:lnTo>
                    <a:lnTo>
                      <a:pt x="6350" y="97790"/>
                    </a:lnTo>
                    <a:lnTo>
                      <a:pt x="6350" y="99060"/>
                    </a:lnTo>
                    <a:lnTo>
                      <a:pt x="7620" y="105410"/>
                    </a:lnTo>
                    <a:lnTo>
                      <a:pt x="11430" y="111760"/>
                    </a:lnTo>
                    <a:lnTo>
                      <a:pt x="15240" y="116840"/>
                    </a:lnTo>
                    <a:lnTo>
                      <a:pt x="12700" y="118110"/>
                    </a:lnTo>
                    <a:lnTo>
                      <a:pt x="12700" y="120650"/>
                    </a:lnTo>
                    <a:lnTo>
                      <a:pt x="15240" y="127000"/>
                    </a:lnTo>
                    <a:lnTo>
                      <a:pt x="20320" y="134620"/>
                    </a:lnTo>
                    <a:lnTo>
                      <a:pt x="24130" y="140970"/>
                    </a:lnTo>
                    <a:lnTo>
                      <a:pt x="17780" y="140970"/>
                    </a:lnTo>
                    <a:lnTo>
                      <a:pt x="15240" y="143510"/>
                    </a:lnTo>
                    <a:lnTo>
                      <a:pt x="13970" y="147320"/>
                    </a:lnTo>
                    <a:lnTo>
                      <a:pt x="8890" y="147320"/>
                    </a:lnTo>
                    <a:lnTo>
                      <a:pt x="6350" y="149860"/>
                    </a:lnTo>
                    <a:lnTo>
                      <a:pt x="5080" y="153670"/>
                    </a:lnTo>
                    <a:lnTo>
                      <a:pt x="7620" y="158750"/>
                    </a:lnTo>
                    <a:lnTo>
                      <a:pt x="6350" y="163830"/>
                    </a:lnTo>
                    <a:lnTo>
                      <a:pt x="7620" y="168910"/>
                    </a:lnTo>
                    <a:lnTo>
                      <a:pt x="13970" y="177800"/>
                    </a:lnTo>
                    <a:lnTo>
                      <a:pt x="11430" y="181610"/>
                    </a:lnTo>
                    <a:lnTo>
                      <a:pt x="11430" y="186690"/>
                    </a:lnTo>
                    <a:lnTo>
                      <a:pt x="15240" y="198120"/>
                    </a:lnTo>
                    <a:lnTo>
                      <a:pt x="15240" y="203200"/>
                    </a:lnTo>
                    <a:lnTo>
                      <a:pt x="17780" y="207010"/>
                    </a:lnTo>
                    <a:lnTo>
                      <a:pt x="26670" y="214630"/>
                    </a:lnTo>
                    <a:lnTo>
                      <a:pt x="26670" y="223520"/>
                    </a:lnTo>
                    <a:lnTo>
                      <a:pt x="27940" y="232410"/>
                    </a:lnTo>
                    <a:lnTo>
                      <a:pt x="26670" y="234950"/>
                    </a:lnTo>
                    <a:lnTo>
                      <a:pt x="29210" y="238760"/>
                    </a:lnTo>
                    <a:lnTo>
                      <a:pt x="34290" y="245110"/>
                    </a:lnTo>
                    <a:lnTo>
                      <a:pt x="34290" y="250190"/>
                    </a:lnTo>
                    <a:lnTo>
                      <a:pt x="38100" y="254000"/>
                    </a:lnTo>
                    <a:lnTo>
                      <a:pt x="41910" y="255270"/>
                    </a:lnTo>
                    <a:lnTo>
                      <a:pt x="44450" y="256540"/>
                    </a:lnTo>
                    <a:lnTo>
                      <a:pt x="39370" y="262890"/>
                    </a:lnTo>
                    <a:lnTo>
                      <a:pt x="38100" y="270510"/>
                    </a:lnTo>
                    <a:lnTo>
                      <a:pt x="39370" y="279400"/>
                    </a:lnTo>
                    <a:lnTo>
                      <a:pt x="46990" y="288290"/>
                    </a:lnTo>
                    <a:lnTo>
                      <a:pt x="48260" y="302260"/>
                    </a:lnTo>
                    <a:lnTo>
                      <a:pt x="53340" y="316230"/>
                    </a:lnTo>
                    <a:lnTo>
                      <a:pt x="58420" y="330200"/>
                    </a:lnTo>
                    <a:lnTo>
                      <a:pt x="63500" y="344170"/>
                    </a:lnTo>
                    <a:lnTo>
                      <a:pt x="81280" y="433070"/>
                    </a:lnTo>
                    <a:lnTo>
                      <a:pt x="106680" y="430530"/>
                    </a:lnTo>
                    <a:lnTo>
                      <a:pt x="92710" y="340360"/>
                    </a:lnTo>
                    <a:lnTo>
                      <a:pt x="93980" y="331470"/>
                    </a:lnTo>
                    <a:lnTo>
                      <a:pt x="96520" y="322580"/>
                    </a:lnTo>
                    <a:lnTo>
                      <a:pt x="104140" y="304800"/>
                    </a:lnTo>
                    <a:lnTo>
                      <a:pt x="106680" y="295910"/>
                    </a:lnTo>
                    <a:lnTo>
                      <a:pt x="107950" y="287020"/>
                    </a:lnTo>
                    <a:lnTo>
                      <a:pt x="106680" y="280670"/>
                    </a:lnTo>
                    <a:lnTo>
                      <a:pt x="100330" y="274320"/>
                    </a:lnTo>
                    <a:lnTo>
                      <a:pt x="102870" y="266700"/>
                    </a:lnTo>
                    <a:lnTo>
                      <a:pt x="104140" y="261620"/>
                    </a:lnTo>
                    <a:lnTo>
                      <a:pt x="102870" y="256540"/>
                    </a:lnTo>
                    <a:lnTo>
                      <a:pt x="101600" y="254000"/>
                    </a:lnTo>
                    <a:lnTo>
                      <a:pt x="99060" y="252730"/>
                    </a:lnTo>
                    <a:lnTo>
                      <a:pt x="95250" y="251460"/>
                    </a:lnTo>
                    <a:lnTo>
                      <a:pt x="85090" y="251460"/>
                    </a:lnTo>
                    <a:lnTo>
                      <a:pt x="88900" y="248920"/>
                    </a:lnTo>
                    <a:lnTo>
                      <a:pt x="92710" y="246380"/>
                    </a:lnTo>
                    <a:lnTo>
                      <a:pt x="101600" y="240030"/>
                    </a:lnTo>
                    <a:lnTo>
                      <a:pt x="109220" y="232410"/>
                    </a:lnTo>
                    <a:lnTo>
                      <a:pt x="110490" y="229870"/>
                    </a:lnTo>
                    <a:lnTo>
                      <a:pt x="107950" y="227330"/>
                    </a:lnTo>
                    <a:lnTo>
                      <a:pt x="113030" y="220980"/>
                    </a:lnTo>
                    <a:lnTo>
                      <a:pt x="118110" y="213360"/>
                    </a:lnTo>
                    <a:lnTo>
                      <a:pt x="120650" y="210820"/>
                    </a:lnTo>
                    <a:lnTo>
                      <a:pt x="121920" y="208280"/>
                    </a:lnTo>
                    <a:lnTo>
                      <a:pt x="120650" y="207010"/>
                    </a:lnTo>
                    <a:lnTo>
                      <a:pt x="116840" y="207010"/>
                    </a:lnTo>
                    <a:lnTo>
                      <a:pt x="116840" y="198120"/>
                    </a:lnTo>
                    <a:lnTo>
                      <a:pt x="114300" y="194310"/>
                    </a:lnTo>
                    <a:lnTo>
                      <a:pt x="110490" y="191770"/>
                    </a:lnTo>
                    <a:lnTo>
                      <a:pt x="121920" y="182880"/>
                    </a:lnTo>
                    <a:lnTo>
                      <a:pt x="123190" y="177800"/>
                    </a:lnTo>
                    <a:lnTo>
                      <a:pt x="123190" y="176530"/>
                    </a:lnTo>
                    <a:lnTo>
                      <a:pt x="120650" y="175260"/>
                    </a:lnTo>
                    <a:lnTo>
                      <a:pt x="123190" y="167640"/>
                    </a:lnTo>
                    <a:lnTo>
                      <a:pt x="124460" y="161290"/>
                    </a:lnTo>
                    <a:lnTo>
                      <a:pt x="124460" y="158750"/>
                    </a:lnTo>
                    <a:lnTo>
                      <a:pt x="123190" y="156210"/>
                    </a:lnTo>
                    <a:lnTo>
                      <a:pt x="121920" y="154940"/>
                    </a:lnTo>
                    <a:lnTo>
                      <a:pt x="119380" y="156210"/>
                    </a:lnTo>
                    <a:lnTo>
                      <a:pt x="115570" y="149860"/>
                    </a:lnTo>
                    <a:lnTo>
                      <a:pt x="113030" y="148590"/>
                    </a:lnTo>
                    <a:lnTo>
                      <a:pt x="111760" y="149860"/>
                    </a:lnTo>
                    <a:lnTo>
                      <a:pt x="107950" y="149860"/>
                    </a:lnTo>
                    <a:lnTo>
                      <a:pt x="114300" y="137160"/>
                    </a:lnTo>
                    <a:lnTo>
                      <a:pt x="114300" y="133350"/>
                    </a:lnTo>
                    <a:lnTo>
                      <a:pt x="113030" y="130810"/>
                    </a:lnTo>
                    <a:lnTo>
                      <a:pt x="109220" y="128270"/>
                    </a:lnTo>
                    <a:lnTo>
                      <a:pt x="107950" y="124460"/>
                    </a:lnTo>
                    <a:lnTo>
                      <a:pt x="107950" y="119380"/>
                    </a:lnTo>
                    <a:lnTo>
                      <a:pt x="104140" y="116840"/>
                    </a:lnTo>
                    <a:lnTo>
                      <a:pt x="101600" y="116840"/>
                    </a:lnTo>
                    <a:lnTo>
                      <a:pt x="97790" y="119380"/>
                    </a:lnTo>
                    <a:lnTo>
                      <a:pt x="93980" y="116840"/>
                    </a:lnTo>
                    <a:lnTo>
                      <a:pt x="90170" y="116840"/>
                    </a:lnTo>
                    <a:lnTo>
                      <a:pt x="87630" y="118110"/>
                    </a:lnTo>
                    <a:lnTo>
                      <a:pt x="85090" y="123190"/>
                    </a:lnTo>
                    <a:lnTo>
                      <a:pt x="80010" y="124460"/>
                    </a:lnTo>
                    <a:lnTo>
                      <a:pt x="76200" y="127000"/>
                    </a:lnTo>
                    <a:lnTo>
                      <a:pt x="66040" y="135890"/>
                    </a:lnTo>
                    <a:lnTo>
                      <a:pt x="66040" y="132080"/>
                    </a:lnTo>
                    <a:lnTo>
                      <a:pt x="66040" y="127000"/>
                    </a:lnTo>
                    <a:lnTo>
                      <a:pt x="68580" y="114300"/>
                    </a:lnTo>
                    <a:lnTo>
                      <a:pt x="68580" y="109220"/>
                    </a:lnTo>
                    <a:lnTo>
                      <a:pt x="68580" y="105410"/>
                    </a:lnTo>
                    <a:lnTo>
                      <a:pt x="66040" y="102870"/>
                    </a:lnTo>
                    <a:lnTo>
                      <a:pt x="63500" y="102870"/>
                    </a:lnTo>
                    <a:lnTo>
                      <a:pt x="64770" y="93980"/>
                    </a:lnTo>
                    <a:lnTo>
                      <a:pt x="66040" y="86360"/>
                    </a:lnTo>
                    <a:lnTo>
                      <a:pt x="67310" y="82550"/>
                    </a:lnTo>
                    <a:lnTo>
                      <a:pt x="66040" y="78740"/>
                    </a:lnTo>
                    <a:lnTo>
                      <a:pt x="66040" y="77470"/>
                    </a:lnTo>
                    <a:lnTo>
                      <a:pt x="63500" y="77470"/>
                    </a:lnTo>
                    <a:lnTo>
                      <a:pt x="64770" y="71120"/>
                    </a:lnTo>
                    <a:lnTo>
                      <a:pt x="66040" y="62230"/>
                    </a:lnTo>
                    <a:lnTo>
                      <a:pt x="66040" y="59690"/>
                    </a:lnTo>
                    <a:lnTo>
                      <a:pt x="66040" y="55880"/>
                    </a:lnTo>
                    <a:lnTo>
                      <a:pt x="64770" y="55880"/>
                    </a:lnTo>
                    <a:lnTo>
                      <a:pt x="63500" y="55880"/>
                    </a:lnTo>
                    <a:lnTo>
                      <a:pt x="63500" y="48260"/>
                    </a:lnTo>
                    <a:lnTo>
                      <a:pt x="63500" y="38100"/>
                    </a:lnTo>
                    <a:lnTo>
                      <a:pt x="64770" y="34290"/>
                    </a:lnTo>
                    <a:lnTo>
                      <a:pt x="63500" y="30480"/>
                    </a:lnTo>
                    <a:lnTo>
                      <a:pt x="62230" y="30480"/>
                    </a:lnTo>
                    <a:lnTo>
                      <a:pt x="59690" y="31750"/>
                    </a:lnTo>
                    <a:lnTo>
                      <a:pt x="55880" y="17780"/>
                    </a:lnTo>
                    <a:lnTo>
                      <a:pt x="49530" y="7620"/>
                    </a:lnTo>
                    <a:lnTo>
                      <a:pt x="39370" y="127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35" name="Freeform 334"/>
              <p:cNvSpPr/>
              <p:nvPr/>
            </p:nvSpPr>
            <p:spPr>
              <a:xfrm>
                <a:off x="4705731" y="1211961"/>
                <a:ext cx="84964" cy="101347"/>
              </a:xfrm>
              <a:custGeom>
                <a:avLst/>
                <a:gdLst/>
                <a:ahLst/>
                <a:cxnLst/>
                <a:rect l="0" t="0" r="0" b="0"/>
                <a:pathLst>
                  <a:path w="84964" h="101347">
                    <a:moveTo>
                      <a:pt x="79248" y="16891"/>
                    </a:moveTo>
                    <a:lnTo>
                      <a:pt x="75819" y="21209"/>
                    </a:lnTo>
                    <a:lnTo>
                      <a:pt x="72517" y="23495"/>
                    </a:lnTo>
                    <a:lnTo>
                      <a:pt x="69596" y="21590"/>
                    </a:lnTo>
                    <a:lnTo>
                      <a:pt x="65786" y="26924"/>
                    </a:lnTo>
                    <a:lnTo>
                      <a:pt x="61976" y="32639"/>
                    </a:lnTo>
                    <a:lnTo>
                      <a:pt x="58547" y="36449"/>
                    </a:lnTo>
                    <a:lnTo>
                      <a:pt x="56642" y="36449"/>
                    </a:lnTo>
                    <a:lnTo>
                      <a:pt x="54737" y="35052"/>
                    </a:lnTo>
                    <a:lnTo>
                      <a:pt x="51308" y="41275"/>
                    </a:lnTo>
                    <a:lnTo>
                      <a:pt x="49911" y="48006"/>
                    </a:lnTo>
                    <a:lnTo>
                      <a:pt x="48006" y="53340"/>
                    </a:lnTo>
                    <a:lnTo>
                      <a:pt x="45593" y="53848"/>
                    </a:lnTo>
                    <a:lnTo>
                      <a:pt x="43180" y="53340"/>
                    </a:lnTo>
                    <a:lnTo>
                      <a:pt x="42672" y="57150"/>
                    </a:lnTo>
                    <a:lnTo>
                      <a:pt x="42672" y="61976"/>
                    </a:lnTo>
                    <a:lnTo>
                      <a:pt x="43688" y="70612"/>
                    </a:lnTo>
                    <a:lnTo>
                      <a:pt x="44196" y="74422"/>
                    </a:lnTo>
                    <a:lnTo>
                      <a:pt x="43688" y="77851"/>
                    </a:lnTo>
                    <a:lnTo>
                      <a:pt x="42672" y="78232"/>
                    </a:lnTo>
                    <a:lnTo>
                      <a:pt x="39878" y="77851"/>
                    </a:lnTo>
                    <a:lnTo>
                      <a:pt x="39878" y="85979"/>
                    </a:lnTo>
                    <a:lnTo>
                      <a:pt x="38354" y="93091"/>
                    </a:lnTo>
                    <a:lnTo>
                      <a:pt x="35052" y="98425"/>
                    </a:lnTo>
                    <a:lnTo>
                      <a:pt x="29718" y="100838"/>
                    </a:lnTo>
                    <a:lnTo>
                      <a:pt x="26416" y="101346"/>
                    </a:lnTo>
                    <a:lnTo>
                      <a:pt x="22606" y="101346"/>
                    </a:lnTo>
                    <a:lnTo>
                      <a:pt x="18288" y="97028"/>
                    </a:lnTo>
                    <a:lnTo>
                      <a:pt x="15875" y="90297"/>
                    </a:lnTo>
                    <a:lnTo>
                      <a:pt x="12954" y="83566"/>
                    </a:lnTo>
                    <a:lnTo>
                      <a:pt x="11557" y="83058"/>
                    </a:lnTo>
                    <a:lnTo>
                      <a:pt x="9652" y="81153"/>
                    </a:lnTo>
                    <a:lnTo>
                      <a:pt x="7620" y="75819"/>
                    </a:lnTo>
                    <a:lnTo>
                      <a:pt x="6223" y="71120"/>
                    </a:lnTo>
                    <a:lnTo>
                      <a:pt x="5334" y="71120"/>
                    </a:lnTo>
                    <a:lnTo>
                      <a:pt x="3302" y="72517"/>
                    </a:lnTo>
                    <a:lnTo>
                      <a:pt x="2921" y="65786"/>
                    </a:lnTo>
                    <a:lnTo>
                      <a:pt x="3810" y="58547"/>
                    </a:lnTo>
                    <a:lnTo>
                      <a:pt x="3302" y="52832"/>
                    </a:lnTo>
                    <a:lnTo>
                      <a:pt x="2413" y="51435"/>
                    </a:lnTo>
                    <a:lnTo>
                      <a:pt x="0" y="50927"/>
                    </a:lnTo>
                    <a:lnTo>
                      <a:pt x="1397" y="46101"/>
                    </a:lnTo>
                    <a:lnTo>
                      <a:pt x="2921" y="41275"/>
                    </a:lnTo>
                    <a:lnTo>
                      <a:pt x="3810" y="37465"/>
                    </a:lnTo>
                    <a:lnTo>
                      <a:pt x="3302" y="36068"/>
                    </a:lnTo>
                    <a:lnTo>
                      <a:pt x="1905" y="35560"/>
                    </a:lnTo>
                    <a:lnTo>
                      <a:pt x="2413" y="26924"/>
                    </a:lnTo>
                    <a:lnTo>
                      <a:pt x="5715" y="19685"/>
                    </a:lnTo>
                    <a:lnTo>
                      <a:pt x="10541" y="13970"/>
                    </a:lnTo>
                    <a:lnTo>
                      <a:pt x="16764" y="9144"/>
                    </a:lnTo>
                    <a:lnTo>
                      <a:pt x="24003" y="5334"/>
                    </a:lnTo>
                    <a:lnTo>
                      <a:pt x="32131" y="2413"/>
                    </a:lnTo>
                    <a:lnTo>
                      <a:pt x="49403" y="0"/>
                    </a:lnTo>
                    <a:lnTo>
                      <a:pt x="65786" y="1016"/>
                    </a:lnTo>
                    <a:lnTo>
                      <a:pt x="72517" y="1905"/>
                    </a:lnTo>
                    <a:lnTo>
                      <a:pt x="78232" y="4318"/>
                    </a:lnTo>
                    <a:lnTo>
                      <a:pt x="82042" y="6223"/>
                    </a:lnTo>
                    <a:lnTo>
                      <a:pt x="84963" y="8636"/>
                    </a:lnTo>
                    <a:lnTo>
                      <a:pt x="84963" y="11049"/>
                    </a:lnTo>
                    <a:lnTo>
                      <a:pt x="82042" y="1397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36" name="Freeform 335"/>
              <p:cNvSpPr/>
              <p:nvPr/>
            </p:nvSpPr>
            <p:spPr>
              <a:xfrm>
                <a:off x="4705350" y="1211580"/>
                <a:ext cx="85091" cy="101601"/>
              </a:xfrm>
              <a:custGeom>
                <a:avLst/>
                <a:gdLst/>
                <a:ahLst/>
                <a:cxnLst/>
                <a:rect l="0" t="0" r="0" b="0"/>
                <a:pathLst>
                  <a:path w="85091" h="101601">
                    <a:moveTo>
                      <a:pt x="82550" y="13970"/>
                    </a:moveTo>
                    <a:lnTo>
                      <a:pt x="85090" y="11430"/>
                    </a:lnTo>
                    <a:lnTo>
                      <a:pt x="85090" y="8890"/>
                    </a:lnTo>
                    <a:lnTo>
                      <a:pt x="82550" y="6350"/>
                    </a:lnTo>
                    <a:lnTo>
                      <a:pt x="78740" y="5080"/>
                    </a:lnTo>
                    <a:lnTo>
                      <a:pt x="72390" y="2540"/>
                    </a:lnTo>
                    <a:lnTo>
                      <a:pt x="66040" y="1270"/>
                    </a:lnTo>
                    <a:lnTo>
                      <a:pt x="49530" y="0"/>
                    </a:lnTo>
                    <a:lnTo>
                      <a:pt x="31750" y="2540"/>
                    </a:lnTo>
                    <a:lnTo>
                      <a:pt x="24130" y="6350"/>
                    </a:lnTo>
                    <a:lnTo>
                      <a:pt x="16510" y="10160"/>
                    </a:lnTo>
                    <a:lnTo>
                      <a:pt x="10160" y="13970"/>
                    </a:lnTo>
                    <a:lnTo>
                      <a:pt x="6350" y="20320"/>
                    </a:lnTo>
                    <a:lnTo>
                      <a:pt x="2540" y="26670"/>
                    </a:lnTo>
                    <a:lnTo>
                      <a:pt x="2540" y="35560"/>
                    </a:lnTo>
                    <a:lnTo>
                      <a:pt x="3810" y="36830"/>
                    </a:lnTo>
                    <a:lnTo>
                      <a:pt x="3810" y="38100"/>
                    </a:lnTo>
                    <a:lnTo>
                      <a:pt x="2540" y="41910"/>
                    </a:lnTo>
                    <a:lnTo>
                      <a:pt x="1270" y="46990"/>
                    </a:lnTo>
                    <a:lnTo>
                      <a:pt x="0" y="50800"/>
                    </a:lnTo>
                    <a:lnTo>
                      <a:pt x="2540" y="52070"/>
                    </a:lnTo>
                    <a:lnTo>
                      <a:pt x="3810" y="53340"/>
                    </a:lnTo>
                    <a:lnTo>
                      <a:pt x="3810" y="58420"/>
                    </a:lnTo>
                    <a:lnTo>
                      <a:pt x="2540" y="66040"/>
                    </a:lnTo>
                    <a:lnTo>
                      <a:pt x="3810" y="72390"/>
                    </a:lnTo>
                    <a:lnTo>
                      <a:pt x="5080" y="71120"/>
                    </a:lnTo>
                    <a:lnTo>
                      <a:pt x="6350" y="71120"/>
                    </a:lnTo>
                    <a:lnTo>
                      <a:pt x="7620" y="76200"/>
                    </a:lnTo>
                    <a:lnTo>
                      <a:pt x="10160" y="81280"/>
                    </a:lnTo>
                    <a:lnTo>
                      <a:pt x="11430" y="83820"/>
                    </a:lnTo>
                    <a:lnTo>
                      <a:pt x="12700" y="83820"/>
                    </a:lnTo>
                    <a:lnTo>
                      <a:pt x="15240" y="90170"/>
                    </a:lnTo>
                    <a:lnTo>
                      <a:pt x="17780" y="97790"/>
                    </a:lnTo>
                    <a:lnTo>
                      <a:pt x="22860" y="101600"/>
                    </a:lnTo>
                    <a:lnTo>
                      <a:pt x="26670" y="101600"/>
                    </a:lnTo>
                    <a:lnTo>
                      <a:pt x="29210" y="101600"/>
                    </a:lnTo>
                    <a:lnTo>
                      <a:pt x="35560" y="99060"/>
                    </a:lnTo>
                    <a:lnTo>
                      <a:pt x="38100" y="93980"/>
                    </a:lnTo>
                    <a:lnTo>
                      <a:pt x="39370" y="86360"/>
                    </a:lnTo>
                    <a:lnTo>
                      <a:pt x="39370" y="78740"/>
                    </a:lnTo>
                    <a:lnTo>
                      <a:pt x="43180" y="78740"/>
                    </a:lnTo>
                    <a:lnTo>
                      <a:pt x="43180" y="78740"/>
                    </a:lnTo>
                    <a:lnTo>
                      <a:pt x="44450" y="74930"/>
                    </a:lnTo>
                    <a:lnTo>
                      <a:pt x="43180" y="71120"/>
                    </a:lnTo>
                    <a:lnTo>
                      <a:pt x="43180" y="62230"/>
                    </a:lnTo>
                    <a:lnTo>
                      <a:pt x="43180" y="57150"/>
                    </a:lnTo>
                    <a:lnTo>
                      <a:pt x="43180" y="53340"/>
                    </a:lnTo>
                    <a:lnTo>
                      <a:pt x="45720" y="54610"/>
                    </a:lnTo>
                    <a:lnTo>
                      <a:pt x="48260" y="53340"/>
                    </a:lnTo>
                    <a:lnTo>
                      <a:pt x="49530" y="48260"/>
                    </a:lnTo>
                    <a:lnTo>
                      <a:pt x="50800" y="41910"/>
                    </a:lnTo>
                    <a:lnTo>
                      <a:pt x="54610" y="35560"/>
                    </a:lnTo>
                    <a:lnTo>
                      <a:pt x="57150" y="36830"/>
                    </a:lnTo>
                    <a:lnTo>
                      <a:pt x="58420" y="36830"/>
                    </a:lnTo>
                    <a:lnTo>
                      <a:pt x="62230" y="33020"/>
                    </a:lnTo>
                    <a:lnTo>
                      <a:pt x="66040" y="26670"/>
                    </a:lnTo>
                    <a:lnTo>
                      <a:pt x="69850" y="21590"/>
                    </a:lnTo>
                    <a:lnTo>
                      <a:pt x="72390" y="24130"/>
                    </a:lnTo>
                    <a:lnTo>
                      <a:pt x="76200" y="21590"/>
                    </a:lnTo>
                    <a:lnTo>
                      <a:pt x="78740" y="1778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37" name="Freeform 336"/>
              <p:cNvSpPr/>
              <p:nvPr/>
            </p:nvSpPr>
            <p:spPr>
              <a:xfrm>
                <a:off x="5381117" y="1213866"/>
                <a:ext cx="124715" cy="428245"/>
              </a:xfrm>
              <a:custGeom>
                <a:avLst/>
                <a:gdLst/>
                <a:ahLst/>
                <a:cxnLst/>
                <a:rect l="0" t="0" r="0" b="0"/>
                <a:pathLst>
                  <a:path w="124715" h="428245">
                    <a:moveTo>
                      <a:pt x="94996" y="508"/>
                    </a:moveTo>
                    <a:lnTo>
                      <a:pt x="106553" y="3937"/>
                    </a:lnTo>
                    <a:lnTo>
                      <a:pt x="115189" y="10160"/>
                    </a:lnTo>
                    <a:lnTo>
                      <a:pt x="120904" y="19685"/>
                    </a:lnTo>
                    <a:lnTo>
                      <a:pt x="123825" y="31242"/>
                    </a:lnTo>
                    <a:lnTo>
                      <a:pt x="124714" y="45593"/>
                    </a:lnTo>
                    <a:lnTo>
                      <a:pt x="123825" y="60960"/>
                    </a:lnTo>
                    <a:lnTo>
                      <a:pt x="121412" y="77851"/>
                    </a:lnTo>
                    <a:lnTo>
                      <a:pt x="117094" y="95123"/>
                    </a:lnTo>
                    <a:lnTo>
                      <a:pt x="118491" y="96520"/>
                    </a:lnTo>
                    <a:lnTo>
                      <a:pt x="118999" y="99441"/>
                    </a:lnTo>
                    <a:lnTo>
                      <a:pt x="117094" y="104648"/>
                    </a:lnTo>
                    <a:lnTo>
                      <a:pt x="113284" y="110871"/>
                    </a:lnTo>
                    <a:lnTo>
                      <a:pt x="110363" y="116205"/>
                    </a:lnTo>
                    <a:lnTo>
                      <a:pt x="111760" y="117602"/>
                    </a:lnTo>
                    <a:lnTo>
                      <a:pt x="112268" y="120523"/>
                    </a:lnTo>
                    <a:lnTo>
                      <a:pt x="109855" y="126746"/>
                    </a:lnTo>
                    <a:lnTo>
                      <a:pt x="105156" y="133985"/>
                    </a:lnTo>
                    <a:lnTo>
                      <a:pt x="101727" y="141224"/>
                    </a:lnTo>
                    <a:lnTo>
                      <a:pt x="107061" y="141224"/>
                    </a:lnTo>
                    <a:lnTo>
                      <a:pt x="108966" y="143129"/>
                    </a:lnTo>
                    <a:lnTo>
                      <a:pt x="110871" y="146431"/>
                    </a:lnTo>
                    <a:lnTo>
                      <a:pt x="115697" y="146939"/>
                    </a:lnTo>
                    <a:lnTo>
                      <a:pt x="118491" y="149352"/>
                    </a:lnTo>
                    <a:lnTo>
                      <a:pt x="119507" y="153670"/>
                    </a:lnTo>
                    <a:lnTo>
                      <a:pt x="117602" y="158496"/>
                    </a:lnTo>
                    <a:lnTo>
                      <a:pt x="118491" y="163195"/>
                    </a:lnTo>
                    <a:lnTo>
                      <a:pt x="117094" y="168021"/>
                    </a:lnTo>
                    <a:lnTo>
                      <a:pt x="111379" y="178181"/>
                    </a:lnTo>
                    <a:lnTo>
                      <a:pt x="113792" y="182499"/>
                    </a:lnTo>
                    <a:lnTo>
                      <a:pt x="113792" y="186817"/>
                    </a:lnTo>
                    <a:lnTo>
                      <a:pt x="110871" y="196850"/>
                    </a:lnTo>
                    <a:lnTo>
                      <a:pt x="110363" y="202565"/>
                    </a:lnTo>
                    <a:lnTo>
                      <a:pt x="107061" y="207391"/>
                    </a:lnTo>
                    <a:lnTo>
                      <a:pt x="97409" y="215138"/>
                    </a:lnTo>
                    <a:lnTo>
                      <a:pt x="98425" y="223266"/>
                    </a:lnTo>
                    <a:lnTo>
                      <a:pt x="96901" y="231902"/>
                    </a:lnTo>
                    <a:lnTo>
                      <a:pt x="97409" y="235712"/>
                    </a:lnTo>
                    <a:lnTo>
                      <a:pt x="96012" y="238633"/>
                    </a:lnTo>
                    <a:lnTo>
                      <a:pt x="89789" y="244856"/>
                    </a:lnTo>
                    <a:lnTo>
                      <a:pt x="89789" y="250063"/>
                    </a:lnTo>
                    <a:lnTo>
                      <a:pt x="86868" y="253492"/>
                    </a:lnTo>
                    <a:lnTo>
                      <a:pt x="83439" y="254889"/>
                    </a:lnTo>
                    <a:lnTo>
                      <a:pt x="81153" y="256794"/>
                    </a:lnTo>
                    <a:lnTo>
                      <a:pt x="85471" y="263144"/>
                    </a:lnTo>
                    <a:lnTo>
                      <a:pt x="87376" y="270256"/>
                    </a:lnTo>
                    <a:lnTo>
                      <a:pt x="84963" y="279400"/>
                    </a:lnTo>
                    <a:lnTo>
                      <a:pt x="78232" y="289052"/>
                    </a:lnTo>
                    <a:lnTo>
                      <a:pt x="76327" y="302006"/>
                    </a:lnTo>
                    <a:lnTo>
                      <a:pt x="71501" y="315849"/>
                    </a:lnTo>
                    <a:lnTo>
                      <a:pt x="65786" y="330327"/>
                    </a:lnTo>
                    <a:lnTo>
                      <a:pt x="61468" y="344170"/>
                    </a:lnTo>
                    <a:lnTo>
                      <a:pt x="46990" y="428244"/>
                    </a:lnTo>
                    <a:lnTo>
                      <a:pt x="17780" y="426720"/>
                    </a:lnTo>
                    <a:lnTo>
                      <a:pt x="31623" y="339344"/>
                    </a:lnTo>
                    <a:lnTo>
                      <a:pt x="31623" y="331216"/>
                    </a:lnTo>
                    <a:lnTo>
                      <a:pt x="28829" y="322072"/>
                    </a:lnTo>
                    <a:lnTo>
                      <a:pt x="21590" y="304419"/>
                    </a:lnTo>
                    <a:lnTo>
                      <a:pt x="18161" y="295275"/>
                    </a:lnTo>
                    <a:lnTo>
                      <a:pt x="16764" y="286639"/>
                    </a:lnTo>
                    <a:lnTo>
                      <a:pt x="18669" y="279908"/>
                    </a:lnTo>
                    <a:lnTo>
                      <a:pt x="24003" y="274066"/>
                    </a:lnTo>
                    <a:lnTo>
                      <a:pt x="22098" y="266954"/>
                    </a:lnTo>
                    <a:lnTo>
                      <a:pt x="21590" y="261620"/>
                    </a:lnTo>
                    <a:lnTo>
                      <a:pt x="22098" y="256794"/>
                    </a:lnTo>
                    <a:lnTo>
                      <a:pt x="23495" y="254000"/>
                    </a:lnTo>
                    <a:lnTo>
                      <a:pt x="25908" y="252095"/>
                    </a:lnTo>
                    <a:lnTo>
                      <a:pt x="29210" y="251079"/>
                    </a:lnTo>
                    <a:lnTo>
                      <a:pt x="39370" y="251079"/>
                    </a:lnTo>
                    <a:lnTo>
                      <a:pt x="36449" y="248666"/>
                    </a:lnTo>
                    <a:lnTo>
                      <a:pt x="32131" y="246761"/>
                    </a:lnTo>
                    <a:lnTo>
                      <a:pt x="22479" y="239522"/>
                    </a:lnTo>
                    <a:lnTo>
                      <a:pt x="15875" y="232791"/>
                    </a:lnTo>
                    <a:lnTo>
                      <a:pt x="14859" y="229997"/>
                    </a:lnTo>
                    <a:lnTo>
                      <a:pt x="16764" y="226568"/>
                    </a:lnTo>
                    <a:lnTo>
                      <a:pt x="11557" y="220853"/>
                    </a:lnTo>
                    <a:lnTo>
                      <a:pt x="6223" y="214122"/>
                    </a:lnTo>
                    <a:lnTo>
                      <a:pt x="4826" y="210820"/>
                    </a:lnTo>
                    <a:lnTo>
                      <a:pt x="3302" y="207899"/>
                    </a:lnTo>
                    <a:lnTo>
                      <a:pt x="4826" y="206502"/>
                    </a:lnTo>
                    <a:lnTo>
                      <a:pt x="7620" y="206502"/>
                    </a:lnTo>
                    <a:lnTo>
                      <a:pt x="8636" y="198247"/>
                    </a:lnTo>
                    <a:lnTo>
                      <a:pt x="10541" y="194437"/>
                    </a:lnTo>
                    <a:lnTo>
                      <a:pt x="13843" y="191135"/>
                    </a:lnTo>
                    <a:lnTo>
                      <a:pt x="3302" y="182880"/>
                    </a:lnTo>
                    <a:lnTo>
                      <a:pt x="508" y="178562"/>
                    </a:lnTo>
                    <a:lnTo>
                      <a:pt x="1397" y="176149"/>
                    </a:lnTo>
                    <a:lnTo>
                      <a:pt x="4318" y="174244"/>
                    </a:lnTo>
                    <a:lnTo>
                      <a:pt x="1905" y="168021"/>
                    </a:lnTo>
                    <a:lnTo>
                      <a:pt x="508" y="160401"/>
                    </a:lnTo>
                    <a:lnTo>
                      <a:pt x="0" y="157988"/>
                    </a:lnTo>
                    <a:lnTo>
                      <a:pt x="889" y="156083"/>
                    </a:lnTo>
                    <a:lnTo>
                      <a:pt x="2794" y="155067"/>
                    </a:lnTo>
                    <a:lnTo>
                      <a:pt x="6223" y="156464"/>
                    </a:lnTo>
                    <a:lnTo>
                      <a:pt x="9525" y="149860"/>
                    </a:lnTo>
                    <a:lnTo>
                      <a:pt x="11557" y="148844"/>
                    </a:lnTo>
                    <a:lnTo>
                      <a:pt x="13843" y="148844"/>
                    </a:lnTo>
                    <a:lnTo>
                      <a:pt x="16764" y="150749"/>
                    </a:lnTo>
                    <a:lnTo>
                      <a:pt x="11557" y="137287"/>
                    </a:lnTo>
                    <a:lnTo>
                      <a:pt x="11049" y="132080"/>
                    </a:lnTo>
                    <a:lnTo>
                      <a:pt x="12446" y="130175"/>
                    </a:lnTo>
                    <a:lnTo>
                      <a:pt x="15367" y="128143"/>
                    </a:lnTo>
                    <a:lnTo>
                      <a:pt x="16256" y="123444"/>
                    </a:lnTo>
                    <a:lnTo>
                      <a:pt x="17780" y="119507"/>
                    </a:lnTo>
                    <a:lnTo>
                      <a:pt x="21082" y="117221"/>
                    </a:lnTo>
                    <a:lnTo>
                      <a:pt x="23495" y="117221"/>
                    </a:lnTo>
                    <a:lnTo>
                      <a:pt x="27305" y="118110"/>
                    </a:lnTo>
                    <a:lnTo>
                      <a:pt x="30734" y="116205"/>
                    </a:lnTo>
                    <a:lnTo>
                      <a:pt x="34036" y="115697"/>
                    </a:lnTo>
                    <a:lnTo>
                      <a:pt x="37465" y="117602"/>
                    </a:lnTo>
                    <a:lnTo>
                      <a:pt x="39751" y="122936"/>
                    </a:lnTo>
                    <a:lnTo>
                      <a:pt x="44577" y="123444"/>
                    </a:lnTo>
                    <a:lnTo>
                      <a:pt x="49403" y="126746"/>
                    </a:lnTo>
                    <a:lnTo>
                      <a:pt x="58039" y="136398"/>
                    </a:lnTo>
                    <a:lnTo>
                      <a:pt x="58547" y="132080"/>
                    </a:lnTo>
                    <a:lnTo>
                      <a:pt x="58039" y="126238"/>
                    </a:lnTo>
                    <a:lnTo>
                      <a:pt x="57150" y="114808"/>
                    </a:lnTo>
                    <a:lnTo>
                      <a:pt x="57150" y="109474"/>
                    </a:lnTo>
                    <a:lnTo>
                      <a:pt x="57531" y="105156"/>
                    </a:lnTo>
                    <a:lnTo>
                      <a:pt x="58547" y="102235"/>
                    </a:lnTo>
                    <a:lnTo>
                      <a:pt x="60960" y="101854"/>
                    </a:lnTo>
                    <a:lnTo>
                      <a:pt x="59944" y="94615"/>
                    </a:lnTo>
                    <a:lnTo>
                      <a:pt x="58039" y="85471"/>
                    </a:lnTo>
                    <a:lnTo>
                      <a:pt x="57531" y="81153"/>
                    </a:lnTo>
                    <a:lnTo>
                      <a:pt x="58039" y="78740"/>
                    </a:lnTo>
                    <a:lnTo>
                      <a:pt x="59055" y="77343"/>
                    </a:lnTo>
                    <a:lnTo>
                      <a:pt x="61468" y="77851"/>
                    </a:lnTo>
                    <a:lnTo>
                      <a:pt x="60452" y="70612"/>
                    </a:lnTo>
                    <a:lnTo>
                      <a:pt x="58547" y="62484"/>
                    </a:lnTo>
                    <a:lnTo>
                      <a:pt x="58039" y="59055"/>
                    </a:lnTo>
                    <a:lnTo>
                      <a:pt x="58039" y="56642"/>
                    </a:lnTo>
                    <a:lnTo>
                      <a:pt x="59436" y="55753"/>
                    </a:lnTo>
                    <a:lnTo>
                      <a:pt x="62357" y="56642"/>
                    </a:lnTo>
                    <a:lnTo>
                      <a:pt x="61468" y="47625"/>
                    </a:lnTo>
                    <a:lnTo>
                      <a:pt x="60960" y="37465"/>
                    </a:lnTo>
                    <a:lnTo>
                      <a:pt x="60452" y="33147"/>
                    </a:lnTo>
                    <a:lnTo>
                      <a:pt x="60960" y="30734"/>
                    </a:lnTo>
                    <a:lnTo>
                      <a:pt x="62865" y="29845"/>
                    </a:lnTo>
                    <a:lnTo>
                      <a:pt x="64770" y="31242"/>
                    </a:lnTo>
                    <a:lnTo>
                      <a:pt x="69596" y="17272"/>
                    </a:lnTo>
                    <a:lnTo>
                      <a:pt x="76327" y="6731"/>
                    </a:lnTo>
                    <a:lnTo>
                      <a:pt x="84963" y="1016"/>
                    </a:lnTo>
                    <a:lnTo>
                      <a:pt x="89789" y="0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38" name="Freeform 337"/>
              <p:cNvSpPr/>
              <p:nvPr/>
            </p:nvSpPr>
            <p:spPr>
              <a:xfrm>
                <a:off x="5380990" y="1214120"/>
                <a:ext cx="124461" cy="427991"/>
              </a:xfrm>
              <a:custGeom>
                <a:avLst/>
                <a:gdLst/>
                <a:ahLst/>
                <a:cxnLst/>
                <a:rect l="0" t="0" r="0" b="0"/>
                <a:pathLst>
                  <a:path w="124461" h="427991">
                    <a:moveTo>
                      <a:pt x="95250" y="0"/>
                    </a:moveTo>
                    <a:lnTo>
                      <a:pt x="106680" y="3810"/>
                    </a:lnTo>
                    <a:lnTo>
                      <a:pt x="115570" y="10160"/>
                    </a:lnTo>
                    <a:lnTo>
                      <a:pt x="120650" y="19050"/>
                    </a:lnTo>
                    <a:lnTo>
                      <a:pt x="123190" y="30480"/>
                    </a:lnTo>
                    <a:lnTo>
                      <a:pt x="124460" y="45720"/>
                    </a:lnTo>
                    <a:lnTo>
                      <a:pt x="123190" y="60960"/>
                    </a:lnTo>
                    <a:lnTo>
                      <a:pt x="120650" y="77470"/>
                    </a:lnTo>
                    <a:lnTo>
                      <a:pt x="116840" y="95250"/>
                    </a:lnTo>
                    <a:lnTo>
                      <a:pt x="118110" y="96520"/>
                    </a:lnTo>
                    <a:lnTo>
                      <a:pt x="118110" y="99060"/>
                    </a:lnTo>
                    <a:lnTo>
                      <a:pt x="116840" y="104140"/>
                    </a:lnTo>
                    <a:lnTo>
                      <a:pt x="113030" y="110490"/>
                    </a:lnTo>
                    <a:lnTo>
                      <a:pt x="110490" y="115570"/>
                    </a:lnTo>
                    <a:lnTo>
                      <a:pt x="111760" y="116840"/>
                    </a:lnTo>
                    <a:lnTo>
                      <a:pt x="111760" y="120650"/>
                    </a:lnTo>
                    <a:lnTo>
                      <a:pt x="109220" y="127000"/>
                    </a:lnTo>
                    <a:lnTo>
                      <a:pt x="105410" y="133350"/>
                    </a:lnTo>
                    <a:lnTo>
                      <a:pt x="101600" y="140970"/>
                    </a:lnTo>
                    <a:lnTo>
                      <a:pt x="106680" y="140970"/>
                    </a:lnTo>
                    <a:lnTo>
                      <a:pt x="109220" y="143510"/>
                    </a:lnTo>
                    <a:lnTo>
                      <a:pt x="110490" y="146050"/>
                    </a:lnTo>
                    <a:lnTo>
                      <a:pt x="115570" y="147320"/>
                    </a:lnTo>
                    <a:lnTo>
                      <a:pt x="118110" y="148590"/>
                    </a:lnTo>
                    <a:lnTo>
                      <a:pt x="119380" y="153670"/>
                    </a:lnTo>
                    <a:lnTo>
                      <a:pt x="116840" y="158750"/>
                    </a:lnTo>
                    <a:lnTo>
                      <a:pt x="118110" y="162560"/>
                    </a:lnTo>
                    <a:lnTo>
                      <a:pt x="116840" y="167640"/>
                    </a:lnTo>
                    <a:lnTo>
                      <a:pt x="110490" y="177800"/>
                    </a:lnTo>
                    <a:lnTo>
                      <a:pt x="113030" y="181610"/>
                    </a:lnTo>
                    <a:lnTo>
                      <a:pt x="113030" y="186690"/>
                    </a:lnTo>
                    <a:lnTo>
                      <a:pt x="110490" y="196850"/>
                    </a:lnTo>
                    <a:lnTo>
                      <a:pt x="110490" y="201930"/>
                    </a:lnTo>
                    <a:lnTo>
                      <a:pt x="106680" y="207010"/>
                    </a:lnTo>
                    <a:lnTo>
                      <a:pt x="97790" y="214630"/>
                    </a:lnTo>
                    <a:lnTo>
                      <a:pt x="97790" y="223520"/>
                    </a:lnTo>
                    <a:lnTo>
                      <a:pt x="96520" y="231140"/>
                    </a:lnTo>
                    <a:lnTo>
                      <a:pt x="97790" y="234950"/>
                    </a:lnTo>
                    <a:lnTo>
                      <a:pt x="95250" y="238760"/>
                    </a:lnTo>
                    <a:lnTo>
                      <a:pt x="90170" y="245110"/>
                    </a:lnTo>
                    <a:lnTo>
                      <a:pt x="90170" y="250190"/>
                    </a:lnTo>
                    <a:lnTo>
                      <a:pt x="86360" y="252730"/>
                    </a:lnTo>
                    <a:lnTo>
                      <a:pt x="83820" y="255270"/>
                    </a:lnTo>
                    <a:lnTo>
                      <a:pt x="81280" y="256540"/>
                    </a:lnTo>
                    <a:lnTo>
                      <a:pt x="85090" y="262890"/>
                    </a:lnTo>
                    <a:lnTo>
                      <a:pt x="87630" y="270510"/>
                    </a:lnTo>
                    <a:lnTo>
                      <a:pt x="85090" y="279400"/>
                    </a:lnTo>
                    <a:lnTo>
                      <a:pt x="77470" y="288290"/>
                    </a:lnTo>
                    <a:lnTo>
                      <a:pt x="76200" y="302260"/>
                    </a:lnTo>
                    <a:lnTo>
                      <a:pt x="71120" y="314960"/>
                    </a:lnTo>
                    <a:lnTo>
                      <a:pt x="66040" y="330200"/>
                    </a:lnTo>
                    <a:lnTo>
                      <a:pt x="60960" y="344170"/>
                    </a:lnTo>
                    <a:lnTo>
                      <a:pt x="46990" y="427990"/>
                    </a:lnTo>
                    <a:lnTo>
                      <a:pt x="17780" y="426720"/>
                    </a:lnTo>
                    <a:lnTo>
                      <a:pt x="31750" y="339090"/>
                    </a:lnTo>
                    <a:lnTo>
                      <a:pt x="31750" y="331470"/>
                    </a:lnTo>
                    <a:lnTo>
                      <a:pt x="27940" y="321310"/>
                    </a:lnTo>
                    <a:lnTo>
                      <a:pt x="21590" y="304800"/>
                    </a:lnTo>
                    <a:lnTo>
                      <a:pt x="17780" y="294640"/>
                    </a:lnTo>
                    <a:lnTo>
                      <a:pt x="16510" y="287020"/>
                    </a:lnTo>
                    <a:lnTo>
                      <a:pt x="19050" y="279400"/>
                    </a:lnTo>
                    <a:lnTo>
                      <a:pt x="24130" y="274320"/>
                    </a:lnTo>
                    <a:lnTo>
                      <a:pt x="21590" y="266700"/>
                    </a:lnTo>
                    <a:lnTo>
                      <a:pt x="21590" y="261620"/>
                    </a:lnTo>
                    <a:lnTo>
                      <a:pt x="21590" y="256540"/>
                    </a:lnTo>
                    <a:lnTo>
                      <a:pt x="22860" y="254000"/>
                    </a:lnTo>
                    <a:lnTo>
                      <a:pt x="25400" y="251460"/>
                    </a:lnTo>
                    <a:lnTo>
                      <a:pt x="29210" y="251460"/>
                    </a:lnTo>
                    <a:lnTo>
                      <a:pt x="39370" y="251460"/>
                    </a:lnTo>
                    <a:lnTo>
                      <a:pt x="35560" y="248920"/>
                    </a:lnTo>
                    <a:lnTo>
                      <a:pt x="31750" y="246380"/>
                    </a:lnTo>
                    <a:lnTo>
                      <a:pt x="21590" y="238760"/>
                    </a:lnTo>
                    <a:lnTo>
                      <a:pt x="15240" y="232410"/>
                    </a:lnTo>
                    <a:lnTo>
                      <a:pt x="15240" y="229870"/>
                    </a:lnTo>
                    <a:lnTo>
                      <a:pt x="16510" y="226060"/>
                    </a:lnTo>
                    <a:lnTo>
                      <a:pt x="11430" y="220980"/>
                    </a:lnTo>
                    <a:lnTo>
                      <a:pt x="6350" y="213360"/>
                    </a:lnTo>
                    <a:lnTo>
                      <a:pt x="5080" y="210820"/>
                    </a:lnTo>
                    <a:lnTo>
                      <a:pt x="2540" y="207010"/>
                    </a:lnTo>
                    <a:lnTo>
                      <a:pt x="5080" y="205740"/>
                    </a:lnTo>
                    <a:lnTo>
                      <a:pt x="7620" y="205740"/>
                    </a:lnTo>
                    <a:lnTo>
                      <a:pt x="8890" y="198120"/>
                    </a:lnTo>
                    <a:lnTo>
                      <a:pt x="10160" y="194310"/>
                    </a:lnTo>
                    <a:lnTo>
                      <a:pt x="13970" y="190500"/>
                    </a:lnTo>
                    <a:lnTo>
                      <a:pt x="2540" y="182880"/>
                    </a:lnTo>
                    <a:lnTo>
                      <a:pt x="0" y="177800"/>
                    </a:lnTo>
                    <a:lnTo>
                      <a:pt x="1270" y="175260"/>
                    </a:lnTo>
                    <a:lnTo>
                      <a:pt x="3810" y="173990"/>
                    </a:lnTo>
                    <a:lnTo>
                      <a:pt x="1270" y="167640"/>
                    </a:lnTo>
                    <a:lnTo>
                      <a:pt x="0" y="160020"/>
                    </a:lnTo>
                    <a:lnTo>
                      <a:pt x="0" y="157480"/>
                    </a:lnTo>
                    <a:lnTo>
                      <a:pt x="1270" y="156210"/>
                    </a:lnTo>
                    <a:lnTo>
                      <a:pt x="2540" y="154940"/>
                    </a:lnTo>
                    <a:lnTo>
                      <a:pt x="6350" y="156210"/>
                    </a:lnTo>
                    <a:lnTo>
                      <a:pt x="8890" y="149860"/>
                    </a:lnTo>
                    <a:lnTo>
                      <a:pt x="11430" y="148590"/>
                    </a:lnTo>
                    <a:lnTo>
                      <a:pt x="13970" y="148590"/>
                    </a:lnTo>
                    <a:lnTo>
                      <a:pt x="16510" y="149860"/>
                    </a:lnTo>
                    <a:lnTo>
                      <a:pt x="11430" y="137160"/>
                    </a:lnTo>
                    <a:lnTo>
                      <a:pt x="10160" y="132080"/>
                    </a:lnTo>
                    <a:lnTo>
                      <a:pt x="12700" y="129540"/>
                    </a:lnTo>
                    <a:lnTo>
                      <a:pt x="15240" y="128270"/>
                    </a:lnTo>
                    <a:lnTo>
                      <a:pt x="16510" y="123190"/>
                    </a:lnTo>
                    <a:lnTo>
                      <a:pt x="17780" y="119380"/>
                    </a:lnTo>
                    <a:lnTo>
                      <a:pt x="20320" y="116840"/>
                    </a:lnTo>
                    <a:lnTo>
                      <a:pt x="22860" y="116840"/>
                    </a:lnTo>
                    <a:lnTo>
                      <a:pt x="26670" y="118110"/>
                    </a:lnTo>
                    <a:lnTo>
                      <a:pt x="30480" y="115570"/>
                    </a:lnTo>
                    <a:lnTo>
                      <a:pt x="34290" y="115570"/>
                    </a:lnTo>
                    <a:lnTo>
                      <a:pt x="36830" y="116840"/>
                    </a:lnTo>
                    <a:lnTo>
                      <a:pt x="39370" y="123190"/>
                    </a:lnTo>
                    <a:lnTo>
                      <a:pt x="44450" y="123190"/>
                    </a:lnTo>
                    <a:lnTo>
                      <a:pt x="49530" y="127000"/>
                    </a:lnTo>
                    <a:lnTo>
                      <a:pt x="58420" y="135890"/>
                    </a:lnTo>
                    <a:lnTo>
                      <a:pt x="58420" y="132080"/>
                    </a:lnTo>
                    <a:lnTo>
                      <a:pt x="58420" y="125730"/>
                    </a:lnTo>
                    <a:lnTo>
                      <a:pt x="57150" y="114300"/>
                    </a:lnTo>
                    <a:lnTo>
                      <a:pt x="57150" y="109220"/>
                    </a:lnTo>
                    <a:lnTo>
                      <a:pt x="57150" y="105410"/>
                    </a:lnTo>
                    <a:lnTo>
                      <a:pt x="58420" y="101600"/>
                    </a:lnTo>
                    <a:lnTo>
                      <a:pt x="60960" y="101600"/>
                    </a:lnTo>
                    <a:lnTo>
                      <a:pt x="59690" y="93980"/>
                    </a:lnTo>
                    <a:lnTo>
                      <a:pt x="58420" y="85090"/>
                    </a:lnTo>
                    <a:lnTo>
                      <a:pt x="57150" y="81280"/>
                    </a:lnTo>
                    <a:lnTo>
                      <a:pt x="58420" y="78740"/>
                    </a:lnTo>
                    <a:lnTo>
                      <a:pt x="58420" y="77470"/>
                    </a:lnTo>
                    <a:lnTo>
                      <a:pt x="60960" y="77470"/>
                    </a:lnTo>
                    <a:lnTo>
                      <a:pt x="59690" y="69850"/>
                    </a:lnTo>
                    <a:lnTo>
                      <a:pt x="58420" y="62230"/>
                    </a:lnTo>
                    <a:lnTo>
                      <a:pt x="58420" y="58420"/>
                    </a:lnTo>
                    <a:lnTo>
                      <a:pt x="58420" y="55880"/>
                    </a:lnTo>
                    <a:lnTo>
                      <a:pt x="59690" y="55880"/>
                    </a:lnTo>
                    <a:lnTo>
                      <a:pt x="62230" y="55880"/>
                    </a:lnTo>
                    <a:lnTo>
                      <a:pt x="60960" y="46990"/>
                    </a:lnTo>
                    <a:lnTo>
                      <a:pt x="60960" y="36830"/>
                    </a:lnTo>
                    <a:lnTo>
                      <a:pt x="59690" y="33020"/>
                    </a:lnTo>
                    <a:lnTo>
                      <a:pt x="60960" y="30480"/>
                    </a:lnTo>
                    <a:lnTo>
                      <a:pt x="62230" y="29210"/>
                    </a:lnTo>
                    <a:lnTo>
                      <a:pt x="64770" y="30480"/>
                    </a:lnTo>
                    <a:lnTo>
                      <a:pt x="69850" y="16510"/>
                    </a:lnTo>
                    <a:lnTo>
                      <a:pt x="76200" y="6350"/>
                    </a:lnTo>
                    <a:lnTo>
                      <a:pt x="85090" y="1270"/>
                    </a:lnTo>
                    <a:lnTo>
                      <a:pt x="9017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39" name="Freeform 338"/>
              <p:cNvSpPr/>
              <p:nvPr/>
            </p:nvSpPr>
            <p:spPr>
              <a:xfrm>
                <a:off x="5453634" y="1211961"/>
                <a:ext cx="84456" cy="101347"/>
              </a:xfrm>
              <a:custGeom>
                <a:avLst/>
                <a:gdLst/>
                <a:ahLst/>
                <a:cxnLst/>
                <a:rect l="0" t="0" r="0" b="0"/>
                <a:pathLst>
                  <a:path w="84456" h="101347">
                    <a:moveTo>
                      <a:pt x="2286" y="13970"/>
                    </a:moveTo>
                    <a:lnTo>
                      <a:pt x="0" y="11049"/>
                    </a:lnTo>
                    <a:lnTo>
                      <a:pt x="0" y="8636"/>
                    </a:lnTo>
                    <a:lnTo>
                      <a:pt x="1905" y="6223"/>
                    </a:lnTo>
                    <a:lnTo>
                      <a:pt x="5715" y="4318"/>
                    </a:lnTo>
                    <a:lnTo>
                      <a:pt x="11430" y="1905"/>
                    </a:lnTo>
                    <a:lnTo>
                      <a:pt x="18161" y="1016"/>
                    </a:lnTo>
                    <a:lnTo>
                      <a:pt x="34544" y="0"/>
                    </a:lnTo>
                    <a:lnTo>
                      <a:pt x="51816" y="2413"/>
                    </a:lnTo>
                    <a:lnTo>
                      <a:pt x="59944" y="5334"/>
                    </a:lnTo>
                    <a:lnTo>
                      <a:pt x="67183" y="9144"/>
                    </a:lnTo>
                    <a:lnTo>
                      <a:pt x="73914" y="13970"/>
                    </a:lnTo>
                    <a:lnTo>
                      <a:pt x="78232" y="19685"/>
                    </a:lnTo>
                    <a:lnTo>
                      <a:pt x="81534" y="26924"/>
                    </a:lnTo>
                    <a:lnTo>
                      <a:pt x="82042" y="35560"/>
                    </a:lnTo>
                    <a:lnTo>
                      <a:pt x="81026" y="36068"/>
                    </a:lnTo>
                    <a:lnTo>
                      <a:pt x="80137" y="37465"/>
                    </a:lnTo>
                    <a:lnTo>
                      <a:pt x="81026" y="41275"/>
                    </a:lnTo>
                    <a:lnTo>
                      <a:pt x="82931" y="46101"/>
                    </a:lnTo>
                    <a:lnTo>
                      <a:pt x="84455" y="50927"/>
                    </a:lnTo>
                    <a:lnTo>
                      <a:pt x="81534" y="51435"/>
                    </a:lnTo>
                    <a:lnTo>
                      <a:pt x="80518" y="52832"/>
                    </a:lnTo>
                    <a:lnTo>
                      <a:pt x="80518" y="58547"/>
                    </a:lnTo>
                    <a:lnTo>
                      <a:pt x="81026" y="65786"/>
                    </a:lnTo>
                    <a:lnTo>
                      <a:pt x="81026" y="72517"/>
                    </a:lnTo>
                    <a:lnTo>
                      <a:pt x="79121" y="71120"/>
                    </a:lnTo>
                    <a:lnTo>
                      <a:pt x="77724" y="71120"/>
                    </a:lnTo>
                    <a:lnTo>
                      <a:pt x="76200" y="75819"/>
                    </a:lnTo>
                    <a:lnTo>
                      <a:pt x="74295" y="81153"/>
                    </a:lnTo>
                    <a:lnTo>
                      <a:pt x="72898" y="83058"/>
                    </a:lnTo>
                    <a:lnTo>
                      <a:pt x="70993" y="83566"/>
                    </a:lnTo>
                    <a:lnTo>
                      <a:pt x="69088" y="90297"/>
                    </a:lnTo>
                    <a:lnTo>
                      <a:pt x="65659" y="97028"/>
                    </a:lnTo>
                    <a:lnTo>
                      <a:pt x="61341" y="101346"/>
                    </a:lnTo>
                    <a:lnTo>
                      <a:pt x="58547" y="101346"/>
                    </a:lnTo>
                    <a:lnTo>
                      <a:pt x="54229" y="100838"/>
                    </a:lnTo>
                    <a:lnTo>
                      <a:pt x="48895" y="98425"/>
                    </a:lnTo>
                    <a:lnTo>
                      <a:pt x="45593" y="93091"/>
                    </a:lnTo>
                    <a:lnTo>
                      <a:pt x="44069" y="85979"/>
                    </a:lnTo>
                    <a:lnTo>
                      <a:pt x="44069" y="77851"/>
                    </a:lnTo>
                    <a:lnTo>
                      <a:pt x="41275" y="78232"/>
                    </a:lnTo>
                    <a:lnTo>
                      <a:pt x="40259" y="77851"/>
                    </a:lnTo>
                    <a:lnTo>
                      <a:pt x="40259" y="74422"/>
                    </a:lnTo>
                    <a:lnTo>
                      <a:pt x="40259" y="70612"/>
                    </a:lnTo>
                    <a:lnTo>
                      <a:pt x="42164" y="61976"/>
                    </a:lnTo>
                    <a:lnTo>
                      <a:pt x="42164" y="57150"/>
                    </a:lnTo>
                    <a:lnTo>
                      <a:pt x="40767" y="53340"/>
                    </a:lnTo>
                    <a:lnTo>
                      <a:pt x="38354" y="53848"/>
                    </a:lnTo>
                    <a:lnTo>
                      <a:pt x="35941" y="53340"/>
                    </a:lnTo>
                    <a:lnTo>
                      <a:pt x="34036" y="48006"/>
                    </a:lnTo>
                    <a:lnTo>
                      <a:pt x="32639" y="41275"/>
                    </a:lnTo>
                    <a:lnTo>
                      <a:pt x="29210" y="35052"/>
                    </a:lnTo>
                    <a:lnTo>
                      <a:pt x="27305" y="36449"/>
                    </a:lnTo>
                    <a:lnTo>
                      <a:pt x="25400" y="36449"/>
                    </a:lnTo>
                    <a:lnTo>
                      <a:pt x="21971" y="32639"/>
                    </a:lnTo>
                    <a:lnTo>
                      <a:pt x="18161" y="26924"/>
                    </a:lnTo>
                    <a:lnTo>
                      <a:pt x="14351" y="21590"/>
                    </a:lnTo>
                    <a:lnTo>
                      <a:pt x="11430" y="23495"/>
                    </a:lnTo>
                    <a:lnTo>
                      <a:pt x="8128" y="21209"/>
                    </a:lnTo>
                    <a:lnTo>
                      <a:pt x="5715" y="16891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40" name="Freeform 339"/>
              <p:cNvSpPr/>
              <p:nvPr/>
            </p:nvSpPr>
            <p:spPr>
              <a:xfrm>
                <a:off x="5453380" y="1211580"/>
                <a:ext cx="83821" cy="101601"/>
              </a:xfrm>
              <a:custGeom>
                <a:avLst/>
                <a:gdLst/>
                <a:ahLst/>
                <a:cxnLst/>
                <a:rect l="0" t="0" r="0" b="0"/>
                <a:pathLst>
                  <a:path w="83821" h="101601">
                    <a:moveTo>
                      <a:pt x="2540" y="13970"/>
                    </a:moveTo>
                    <a:lnTo>
                      <a:pt x="0" y="11430"/>
                    </a:lnTo>
                    <a:lnTo>
                      <a:pt x="0" y="8890"/>
                    </a:lnTo>
                    <a:lnTo>
                      <a:pt x="1270" y="6350"/>
                    </a:lnTo>
                    <a:lnTo>
                      <a:pt x="5080" y="5080"/>
                    </a:lnTo>
                    <a:lnTo>
                      <a:pt x="11430" y="2540"/>
                    </a:lnTo>
                    <a:lnTo>
                      <a:pt x="17780" y="1270"/>
                    </a:lnTo>
                    <a:lnTo>
                      <a:pt x="34290" y="0"/>
                    </a:lnTo>
                    <a:lnTo>
                      <a:pt x="52070" y="2540"/>
                    </a:lnTo>
                    <a:lnTo>
                      <a:pt x="59690" y="6350"/>
                    </a:lnTo>
                    <a:lnTo>
                      <a:pt x="67310" y="10160"/>
                    </a:lnTo>
                    <a:lnTo>
                      <a:pt x="73660" y="13970"/>
                    </a:lnTo>
                    <a:lnTo>
                      <a:pt x="77470" y="20320"/>
                    </a:lnTo>
                    <a:lnTo>
                      <a:pt x="81280" y="26670"/>
                    </a:lnTo>
                    <a:lnTo>
                      <a:pt x="82550" y="35560"/>
                    </a:lnTo>
                    <a:lnTo>
                      <a:pt x="81280" y="36830"/>
                    </a:lnTo>
                    <a:lnTo>
                      <a:pt x="80010" y="38100"/>
                    </a:lnTo>
                    <a:lnTo>
                      <a:pt x="81280" y="41910"/>
                    </a:lnTo>
                    <a:lnTo>
                      <a:pt x="82550" y="46990"/>
                    </a:lnTo>
                    <a:lnTo>
                      <a:pt x="83820" y="50800"/>
                    </a:lnTo>
                    <a:lnTo>
                      <a:pt x="81280" y="52070"/>
                    </a:lnTo>
                    <a:lnTo>
                      <a:pt x="80010" y="53340"/>
                    </a:lnTo>
                    <a:lnTo>
                      <a:pt x="80010" y="58420"/>
                    </a:lnTo>
                    <a:lnTo>
                      <a:pt x="81280" y="66040"/>
                    </a:lnTo>
                    <a:lnTo>
                      <a:pt x="81280" y="72390"/>
                    </a:lnTo>
                    <a:lnTo>
                      <a:pt x="78740" y="71120"/>
                    </a:lnTo>
                    <a:lnTo>
                      <a:pt x="77470" y="71120"/>
                    </a:lnTo>
                    <a:lnTo>
                      <a:pt x="76200" y="76200"/>
                    </a:lnTo>
                    <a:lnTo>
                      <a:pt x="73660" y="81280"/>
                    </a:lnTo>
                    <a:lnTo>
                      <a:pt x="72390" y="83820"/>
                    </a:lnTo>
                    <a:lnTo>
                      <a:pt x="71120" y="83820"/>
                    </a:lnTo>
                    <a:lnTo>
                      <a:pt x="68580" y="90170"/>
                    </a:lnTo>
                    <a:lnTo>
                      <a:pt x="66040" y="97790"/>
                    </a:lnTo>
                    <a:lnTo>
                      <a:pt x="60960" y="101600"/>
                    </a:lnTo>
                    <a:lnTo>
                      <a:pt x="58420" y="101600"/>
                    </a:lnTo>
                    <a:lnTo>
                      <a:pt x="54610" y="101600"/>
                    </a:lnTo>
                    <a:lnTo>
                      <a:pt x="48260" y="99060"/>
                    </a:lnTo>
                    <a:lnTo>
                      <a:pt x="45720" y="93980"/>
                    </a:lnTo>
                    <a:lnTo>
                      <a:pt x="44450" y="86360"/>
                    </a:lnTo>
                    <a:lnTo>
                      <a:pt x="44450" y="78740"/>
                    </a:lnTo>
                    <a:lnTo>
                      <a:pt x="40640" y="78740"/>
                    </a:lnTo>
                    <a:lnTo>
                      <a:pt x="40640" y="78740"/>
                    </a:lnTo>
                    <a:lnTo>
                      <a:pt x="40640" y="74930"/>
                    </a:lnTo>
                    <a:lnTo>
                      <a:pt x="40640" y="71120"/>
                    </a:lnTo>
                    <a:lnTo>
                      <a:pt x="41910" y="62230"/>
                    </a:lnTo>
                    <a:lnTo>
                      <a:pt x="41910" y="57150"/>
                    </a:lnTo>
                    <a:lnTo>
                      <a:pt x="40640" y="53340"/>
                    </a:lnTo>
                    <a:lnTo>
                      <a:pt x="38100" y="54610"/>
                    </a:lnTo>
                    <a:lnTo>
                      <a:pt x="35560" y="53340"/>
                    </a:lnTo>
                    <a:lnTo>
                      <a:pt x="34290" y="48260"/>
                    </a:lnTo>
                    <a:lnTo>
                      <a:pt x="33020" y="41910"/>
                    </a:lnTo>
                    <a:lnTo>
                      <a:pt x="29210" y="35560"/>
                    </a:lnTo>
                    <a:lnTo>
                      <a:pt x="26670" y="36830"/>
                    </a:lnTo>
                    <a:lnTo>
                      <a:pt x="25400" y="36830"/>
                    </a:lnTo>
                    <a:lnTo>
                      <a:pt x="21590" y="33020"/>
                    </a:lnTo>
                    <a:lnTo>
                      <a:pt x="17780" y="26670"/>
                    </a:lnTo>
                    <a:lnTo>
                      <a:pt x="13970" y="21590"/>
                    </a:lnTo>
                    <a:lnTo>
                      <a:pt x="11430" y="24130"/>
                    </a:lnTo>
                    <a:lnTo>
                      <a:pt x="7620" y="21590"/>
                    </a:lnTo>
                    <a:lnTo>
                      <a:pt x="5080" y="1778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41" name="Freeform 340"/>
              <p:cNvSpPr/>
              <p:nvPr/>
            </p:nvSpPr>
            <p:spPr>
              <a:xfrm>
                <a:off x="4748403" y="1638681"/>
                <a:ext cx="751206" cy="108459"/>
              </a:xfrm>
              <a:custGeom>
                <a:avLst/>
                <a:gdLst/>
                <a:ahLst/>
                <a:cxnLst/>
                <a:rect l="0" t="0" r="0" b="0"/>
                <a:pathLst>
                  <a:path w="751206" h="108459">
                    <a:moveTo>
                      <a:pt x="1905" y="43688"/>
                    </a:moveTo>
                    <a:lnTo>
                      <a:pt x="6350" y="33655"/>
                    </a:lnTo>
                    <a:lnTo>
                      <a:pt x="13462" y="24511"/>
                    </a:lnTo>
                    <a:lnTo>
                      <a:pt x="22606" y="15875"/>
                    </a:lnTo>
                    <a:lnTo>
                      <a:pt x="33655" y="9652"/>
                    </a:lnTo>
                    <a:lnTo>
                      <a:pt x="46609" y="4318"/>
                    </a:lnTo>
                    <a:lnTo>
                      <a:pt x="61468" y="1524"/>
                    </a:lnTo>
                    <a:lnTo>
                      <a:pt x="76835" y="0"/>
                    </a:lnTo>
                    <a:lnTo>
                      <a:pt x="674497" y="0"/>
                    </a:lnTo>
                    <a:lnTo>
                      <a:pt x="689864" y="1524"/>
                    </a:lnTo>
                    <a:lnTo>
                      <a:pt x="704215" y="4318"/>
                    </a:lnTo>
                    <a:lnTo>
                      <a:pt x="717169" y="9652"/>
                    </a:lnTo>
                    <a:lnTo>
                      <a:pt x="728218" y="15875"/>
                    </a:lnTo>
                    <a:lnTo>
                      <a:pt x="737870" y="24511"/>
                    </a:lnTo>
                    <a:lnTo>
                      <a:pt x="744474" y="33655"/>
                    </a:lnTo>
                    <a:lnTo>
                      <a:pt x="749300" y="43688"/>
                    </a:lnTo>
                    <a:lnTo>
                      <a:pt x="751205" y="54737"/>
                    </a:lnTo>
                    <a:lnTo>
                      <a:pt x="749300" y="65278"/>
                    </a:lnTo>
                    <a:lnTo>
                      <a:pt x="744474" y="75819"/>
                    </a:lnTo>
                    <a:lnTo>
                      <a:pt x="737870" y="84455"/>
                    </a:lnTo>
                    <a:lnTo>
                      <a:pt x="728218" y="92710"/>
                    </a:lnTo>
                    <a:lnTo>
                      <a:pt x="717169" y="99441"/>
                    </a:lnTo>
                    <a:lnTo>
                      <a:pt x="704215" y="104140"/>
                    </a:lnTo>
                    <a:lnTo>
                      <a:pt x="689864" y="107569"/>
                    </a:lnTo>
                    <a:lnTo>
                      <a:pt x="674497" y="108458"/>
                    </a:lnTo>
                    <a:lnTo>
                      <a:pt x="76835" y="108458"/>
                    </a:lnTo>
                    <a:lnTo>
                      <a:pt x="61468" y="107569"/>
                    </a:lnTo>
                    <a:lnTo>
                      <a:pt x="46609" y="104140"/>
                    </a:lnTo>
                    <a:lnTo>
                      <a:pt x="33655" y="99441"/>
                    </a:lnTo>
                    <a:lnTo>
                      <a:pt x="22606" y="92710"/>
                    </a:lnTo>
                    <a:lnTo>
                      <a:pt x="13462" y="84455"/>
                    </a:lnTo>
                    <a:lnTo>
                      <a:pt x="6350" y="75819"/>
                    </a:lnTo>
                    <a:lnTo>
                      <a:pt x="1905" y="65278"/>
                    </a:lnTo>
                    <a:lnTo>
                      <a:pt x="0" y="54737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42" name="Freeform 341"/>
              <p:cNvSpPr/>
              <p:nvPr/>
            </p:nvSpPr>
            <p:spPr>
              <a:xfrm>
                <a:off x="4748530" y="1638300"/>
                <a:ext cx="750571" cy="109221"/>
              </a:xfrm>
              <a:custGeom>
                <a:avLst/>
                <a:gdLst/>
                <a:ahLst/>
                <a:cxnLst/>
                <a:rect l="0" t="0" r="0" b="0"/>
                <a:pathLst>
                  <a:path w="750571" h="109221">
                    <a:moveTo>
                      <a:pt x="0" y="54610"/>
                    </a:moveTo>
                    <a:lnTo>
                      <a:pt x="1270" y="66040"/>
                    </a:lnTo>
                    <a:lnTo>
                      <a:pt x="6350" y="76200"/>
                    </a:lnTo>
                    <a:lnTo>
                      <a:pt x="12700" y="85090"/>
                    </a:lnTo>
                    <a:lnTo>
                      <a:pt x="21590" y="92710"/>
                    </a:lnTo>
                    <a:lnTo>
                      <a:pt x="33020" y="100330"/>
                    </a:lnTo>
                    <a:lnTo>
                      <a:pt x="45720" y="104140"/>
                    </a:lnTo>
                    <a:lnTo>
                      <a:pt x="60960" y="107950"/>
                    </a:lnTo>
                    <a:lnTo>
                      <a:pt x="76200" y="109220"/>
                    </a:lnTo>
                    <a:lnTo>
                      <a:pt x="674370" y="109220"/>
                    </a:lnTo>
                    <a:lnTo>
                      <a:pt x="689610" y="107950"/>
                    </a:lnTo>
                    <a:lnTo>
                      <a:pt x="703580" y="104140"/>
                    </a:lnTo>
                    <a:lnTo>
                      <a:pt x="716280" y="100330"/>
                    </a:lnTo>
                    <a:lnTo>
                      <a:pt x="727710" y="92710"/>
                    </a:lnTo>
                    <a:lnTo>
                      <a:pt x="737870" y="85090"/>
                    </a:lnTo>
                    <a:lnTo>
                      <a:pt x="744220" y="76200"/>
                    </a:lnTo>
                    <a:lnTo>
                      <a:pt x="749300" y="66040"/>
                    </a:lnTo>
                    <a:lnTo>
                      <a:pt x="750570" y="54610"/>
                    </a:lnTo>
                    <a:lnTo>
                      <a:pt x="749300" y="44450"/>
                    </a:lnTo>
                    <a:lnTo>
                      <a:pt x="744220" y="34290"/>
                    </a:lnTo>
                    <a:lnTo>
                      <a:pt x="737870" y="25400"/>
                    </a:lnTo>
                    <a:lnTo>
                      <a:pt x="727710" y="16510"/>
                    </a:lnTo>
                    <a:lnTo>
                      <a:pt x="716280" y="10160"/>
                    </a:lnTo>
                    <a:lnTo>
                      <a:pt x="703580" y="5080"/>
                    </a:lnTo>
                    <a:lnTo>
                      <a:pt x="689610" y="2540"/>
                    </a:lnTo>
                    <a:lnTo>
                      <a:pt x="674370" y="0"/>
                    </a:lnTo>
                    <a:lnTo>
                      <a:pt x="76200" y="0"/>
                    </a:lnTo>
                    <a:lnTo>
                      <a:pt x="60960" y="2540"/>
                    </a:lnTo>
                    <a:lnTo>
                      <a:pt x="45720" y="5080"/>
                    </a:lnTo>
                    <a:lnTo>
                      <a:pt x="33020" y="10160"/>
                    </a:lnTo>
                    <a:lnTo>
                      <a:pt x="21590" y="16510"/>
                    </a:lnTo>
                    <a:lnTo>
                      <a:pt x="12700" y="25400"/>
                    </a:lnTo>
                    <a:lnTo>
                      <a:pt x="6350" y="34290"/>
                    </a:lnTo>
                    <a:lnTo>
                      <a:pt x="1270" y="444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43" name="Freeform 342"/>
              <p:cNvSpPr/>
              <p:nvPr/>
            </p:nvSpPr>
            <p:spPr>
              <a:xfrm>
                <a:off x="5378704" y="1463040"/>
                <a:ext cx="13971" cy="509"/>
              </a:xfrm>
              <a:custGeom>
                <a:avLst/>
                <a:gdLst/>
                <a:ahLst/>
                <a:cxnLst/>
                <a:rect l="0" t="0" r="0" b="0"/>
                <a:pathLst>
                  <a:path w="13971" h="509">
                    <a:moveTo>
                      <a:pt x="13970" y="508"/>
                    </a:moveTo>
                    <a:lnTo>
                      <a:pt x="0" y="508"/>
                    </a:lnTo>
                    <a:lnTo>
                      <a:pt x="508" y="0"/>
                    </a:lnTo>
                    <a:lnTo>
                      <a:pt x="1155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44" name="Freeform 343"/>
              <p:cNvSpPr/>
              <p:nvPr/>
            </p:nvSpPr>
            <p:spPr>
              <a:xfrm>
                <a:off x="5417566" y="1487043"/>
                <a:ext cx="10034" cy="10034"/>
              </a:xfrm>
              <a:custGeom>
                <a:avLst/>
                <a:gdLst/>
                <a:ahLst/>
                <a:cxnLst/>
                <a:rect l="0" t="0" r="0" b="0"/>
                <a:pathLst>
                  <a:path w="10034" h="10034">
                    <a:moveTo>
                      <a:pt x="0" y="0"/>
                    </a:moveTo>
                    <a:lnTo>
                      <a:pt x="508" y="1397"/>
                    </a:lnTo>
                    <a:lnTo>
                      <a:pt x="5715" y="889"/>
                    </a:lnTo>
                    <a:lnTo>
                      <a:pt x="8636" y="1397"/>
                    </a:lnTo>
                    <a:lnTo>
                      <a:pt x="10033" y="2413"/>
                    </a:lnTo>
                    <a:lnTo>
                      <a:pt x="9144" y="3302"/>
                    </a:lnTo>
                    <a:lnTo>
                      <a:pt x="5715" y="6731"/>
                    </a:lnTo>
                    <a:lnTo>
                      <a:pt x="508" y="9525"/>
                    </a:lnTo>
                    <a:lnTo>
                      <a:pt x="0" y="10033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45" name="Freeform 344"/>
              <p:cNvSpPr/>
              <p:nvPr/>
            </p:nvSpPr>
            <p:spPr>
              <a:xfrm>
                <a:off x="5417566" y="1498981"/>
                <a:ext cx="2922" cy="3430"/>
              </a:xfrm>
              <a:custGeom>
                <a:avLst/>
                <a:gdLst/>
                <a:ahLst/>
                <a:cxnLst/>
                <a:rect l="0" t="0" r="0" b="0"/>
                <a:pathLst>
                  <a:path w="2922" h="3430">
                    <a:moveTo>
                      <a:pt x="0" y="0"/>
                    </a:moveTo>
                    <a:lnTo>
                      <a:pt x="508" y="508"/>
                    </a:lnTo>
                    <a:lnTo>
                      <a:pt x="2921" y="2032"/>
                    </a:lnTo>
                    <a:lnTo>
                      <a:pt x="1016" y="2921"/>
                    </a:lnTo>
                    <a:lnTo>
                      <a:pt x="0" y="3429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46" name="Freeform 345"/>
              <p:cNvSpPr/>
              <p:nvPr/>
            </p:nvSpPr>
            <p:spPr>
              <a:xfrm>
                <a:off x="5392674" y="1463548"/>
                <a:ext cx="24893" cy="59437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59437">
                    <a:moveTo>
                      <a:pt x="0" y="59436"/>
                    </a:moveTo>
                    <a:lnTo>
                      <a:pt x="381" y="0"/>
                    </a:lnTo>
                    <a:lnTo>
                      <a:pt x="3302" y="889"/>
                    </a:lnTo>
                    <a:lnTo>
                      <a:pt x="9525" y="381"/>
                    </a:lnTo>
                    <a:lnTo>
                      <a:pt x="13843" y="889"/>
                    </a:lnTo>
                    <a:lnTo>
                      <a:pt x="18161" y="2413"/>
                    </a:lnTo>
                    <a:lnTo>
                      <a:pt x="19177" y="4699"/>
                    </a:lnTo>
                    <a:lnTo>
                      <a:pt x="19177" y="7620"/>
                    </a:lnTo>
                    <a:lnTo>
                      <a:pt x="23495" y="9144"/>
                    </a:lnTo>
                    <a:lnTo>
                      <a:pt x="24892" y="10033"/>
                    </a:lnTo>
                    <a:lnTo>
                      <a:pt x="24892" y="11049"/>
                    </a:lnTo>
                    <a:lnTo>
                      <a:pt x="24892" y="11430"/>
                    </a:lnTo>
                    <a:lnTo>
                      <a:pt x="21971" y="13843"/>
                    </a:lnTo>
                    <a:lnTo>
                      <a:pt x="18161" y="15748"/>
                    </a:lnTo>
                    <a:lnTo>
                      <a:pt x="10033" y="20066"/>
                    </a:lnTo>
                    <a:lnTo>
                      <a:pt x="16764" y="19685"/>
                    </a:lnTo>
                    <a:lnTo>
                      <a:pt x="20574" y="20066"/>
                    </a:lnTo>
                    <a:lnTo>
                      <a:pt x="22987" y="21082"/>
                    </a:lnTo>
                    <a:lnTo>
                      <a:pt x="23876" y="22479"/>
                    </a:lnTo>
                    <a:lnTo>
                      <a:pt x="24892" y="23495"/>
                    </a:lnTo>
                    <a:lnTo>
                      <a:pt x="24384" y="33528"/>
                    </a:lnTo>
                    <a:lnTo>
                      <a:pt x="22987" y="35052"/>
                    </a:lnTo>
                    <a:lnTo>
                      <a:pt x="24384" y="35433"/>
                    </a:lnTo>
                    <a:lnTo>
                      <a:pt x="24384" y="38862"/>
                    </a:lnTo>
                    <a:lnTo>
                      <a:pt x="21590" y="39370"/>
                    </a:lnTo>
                    <a:lnTo>
                      <a:pt x="11430" y="41783"/>
                    </a:lnTo>
                    <a:lnTo>
                      <a:pt x="1905" y="43180"/>
                    </a:lnTo>
                    <a:lnTo>
                      <a:pt x="6223" y="45593"/>
                    </a:lnTo>
                    <a:lnTo>
                      <a:pt x="9017" y="48006"/>
                    </a:lnTo>
                    <a:lnTo>
                      <a:pt x="9017" y="49911"/>
                    </a:lnTo>
                    <a:lnTo>
                      <a:pt x="7620" y="52705"/>
                    </a:lnTo>
                    <a:lnTo>
                      <a:pt x="10922" y="52705"/>
                    </a:lnTo>
                    <a:lnTo>
                      <a:pt x="12954" y="53213"/>
                    </a:lnTo>
                    <a:lnTo>
                      <a:pt x="12954" y="54737"/>
                    </a:lnTo>
                    <a:lnTo>
                      <a:pt x="9017" y="56642"/>
                    </a:lnTo>
                    <a:lnTo>
                      <a:pt x="2794" y="58547"/>
                    </a:lnTo>
                    <a:close/>
                  </a:path>
                </a:pathLst>
              </a:custGeom>
              <a:solidFill>
                <a:srgbClr val="B7B7B7"/>
              </a:solidFill>
              <a:ln w="0" cap="flat" cmpd="sng" algn="ctr">
                <a:solidFill>
                  <a:srgbClr val="B7B7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47" name="Freeform 346"/>
              <p:cNvSpPr/>
              <p:nvPr/>
            </p:nvSpPr>
            <p:spPr>
              <a:xfrm>
                <a:off x="5368671" y="1462532"/>
                <a:ext cx="24893" cy="69597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69597">
                    <a:moveTo>
                      <a:pt x="0" y="69596"/>
                    </a:moveTo>
                    <a:lnTo>
                      <a:pt x="381" y="2413"/>
                    </a:lnTo>
                    <a:lnTo>
                      <a:pt x="5207" y="2413"/>
                    </a:lnTo>
                    <a:lnTo>
                      <a:pt x="10033" y="0"/>
                    </a:lnTo>
                    <a:lnTo>
                      <a:pt x="24003" y="508"/>
                    </a:lnTo>
                    <a:lnTo>
                      <a:pt x="24892" y="508"/>
                    </a:lnTo>
                    <a:lnTo>
                      <a:pt x="24384" y="60071"/>
                    </a:lnTo>
                    <a:lnTo>
                      <a:pt x="20574" y="60452"/>
                    </a:lnTo>
                    <a:lnTo>
                      <a:pt x="10922" y="63881"/>
                    </a:lnTo>
                    <a:lnTo>
                      <a:pt x="12954" y="64770"/>
                    </a:lnTo>
                    <a:lnTo>
                      <a:pt x="12446" y="66675"/>
                    </a:lnTo>
                    <a:lnTo>
                      <a:pt x="9525" y="67691"/>
                    </a:lnTo>
                    <a:lnTo>
                      <a:pt x="5207" y="69088"/>
                    </a:lnTo>
                    <a:close/>
                  </a:path>
                </a:pathLst>
              </a:custGeom>
              <a:solidFill>
                <a:srgbClr val="BABABA"/>
              </a:solidFill>
              <a:ln w="0" cap="flat" cmpd="sng" algn="ctr">
                <a:solidFill>
                  <a:srgbClr val="BABAB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48" name="Freeform 347"/>
              <p:cNvSpPr/>
              <p:nvPr/>
            </p:nvSpPr>
            <p:spPr>
              <a:xfrm>
                <a:off x="5344668" y="1465453"/>
                <a:ext cx="24893" cy="70994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70994">
                    <a:moveTo>
                      <a:pt x="0" y="70993"/>
                    </a:moveTo>
                    <a:lnTo>
                      <a:pt x="381" y="4318"/>
                    </a:lnTo>
                    <a:lnTo>
                      <a:pt x="13335" y="889"/>
                    </a:lnTo>
                    <a:lnTo>
                      <a:pt x="21082" y="0"/>
                    </a:lnTo>
                    <a:lnTo>
                      <a:pt x="24892" y="0"/>
                    </a:lnTo>
                    <a:lnTo>
                      <a:pt x="24384" y="67691"/>
                    </a:lnTo>
                    <a:lnTo>
                      <a:pt x="21590" y="68199"/>
                    </a:lnTo>
                    <a:lnTo>
                      <a:pt x="4318" y="70485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49" name="Freeform 348"/>
              <p:cNvSpPr/>
              <p:nvPr/>
            </p:nvSpPr>
            <p:spPr>
              <a:xfrm>
                <a:off x="5336413" y="1469771"/>
                <a:ext cx="9145" cy="68200"/>
              </a:xfrm>
              <a:custGeom>
                <a:avLst/>
                <a:gdLst/>
                <a:ahLst/>
                <a:cxnLst/>
                <a:rect l="0" t="0" r="0" b="0"/>
                <a:pathLst>
                  <a:path w="9145" h="68200">
                    <a:moveTo>
                      <a:pt x="4826" y="889"/>
                    </a:moveTo>
                    <a:lnTo>
                      <a:pt x="9144" y="0"/>
                    </a:lnTo>
                    <a:lnTo>
                      <a:pt x="8255" y="67183"/>
                    </a:lnTo>
                    <a:lnTo>
                      <a:pt x="5334" y="67691"/>
                    </a:lnTo>
                    <a:lnTo>
                      <a:pt x="0" y="68199"/>
                    </a:lnTo>
                    <a:close/>
                  </a:path>
                </a:pathLst>
              </a:custGeom>
              <a:solidFill>
                <a:srgbClr val="C0C0C0"/>
              </a:solidFill>
              <a:ln w="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50" name="Freeform 349"/>
              <p:cNvSpPr/>
              <p:nvPr/>
            </p:nvSpPr>
            <p:spPr>
              <a:xfrm>
                <a:off x="5336540" y="1461770"/>
                <a:ext cx="90171" cy="76201"/>
              </a:xfrm>
              <a:custGeom>
                <a:avLst/>
                <a:gdLst/>
                <a:ahLst/>
                <a:cxnLst/>
                <a:rect l="0" t="0" r="0" b="0"/>
                <a:pathLst>
                  <a:path w="90171" h="76201">
                    <a:moveTo>
                      <a:pt x="0" y="76200"/>
                    </a:moveTo>
                    <a:lnTo>
                      <a:pt x="5080" y="76200"/>
                    </a:lnTo>
                    <a:lnTo>
                      <a:pt x="12700" y="73660"/>
                    </a:lnTo>
                    <a:lnTo>
                      <a:pt x="29210" y="72390"/>
                    </a:lnTo>
                    <a:lnTo>
                      <a:pt x="38100" y="69850"/>
                    </a:lnTo>
                    <a:lnTo>
                      <a:pt x="43180" y="68580"/>
                    </a:lnTo>
                    <a:lnTo>
                      <a:pt x="45720" y="66040"/>
                    </a:lnTo>
                    <a:lnTo>
                      <a:pt x="43180" y="64770"/>
                    </a:lnTo>
                    <a:lnTo>
                      <a:pt x="53340" y="62230"/>
                    </a:lnTo>
                    <a:lnTo>
                      <a:pt x="63500" y="58420"/>
                    </a:lnTo>
                    <a:lnTo>
                      <a:pt x="67310" y="57150"/>
                    </a:lnTo>
                    <a:lnTo>
                      <a:pt x="69850" y="55880"/>
                    </a:lnTo>
                    <a:lnTo>
                      <a:pt x="68580" y="54610"/>
                    </a:lnTo>
                    <a:lnTo>
                      <a:pt x="63500" y="54610"/>
                    </a:lnTo>
                    <a:lnTo>
                      <a:pt x="64770" y="52070"/>
                    </a:lnTo>
                    <a:lnTo>
                      <a:pt x="64770" y="49530"/>
                    </a:lnTo>
                    <a:lnTo>
                      <a:pt x="63500" y="46990"/>
                    </a:lnTo>
                    <a:lnTo>
                      <a:pt x="58420" y="44450"/>
                    </a:lnTo>
                    <a:lnTo>
                      <a:pt x="67310" y="43180"/>
                    </a:lnTo>
                    <a:lnTo>
                      <a:pt x="78740" y="41910"/>
                    </a:lnTo>
                    <a:lnTo>
                      <a:pt x="82550" y="40640"/>
                    </a:lnTo>
                    <a:lnTo>
                      <a:pt x="83820" y="39370"/>
                    </a:lnTo>
                    <a:lnTo>
                      <a:pt x="82550" y="38100"/>
                    </a:lnTo>
                    <a:lnTo>
                      <a:pt x="78740" y="36830"/>
                    </a:lnTo>
                    <a:lnTo>
                      <a:pt x="85090" y="33020"/>
                    </a:lnTo>
                    <a:lnTo>
                      <a:pt x="90170" y="29210"/>
                    </a:lnTo>
                    <a:lnTo>
                      <a:pt x="90170" y="27940"/>
                    </a:lnTo>
                    <a:lnTo>
                      <a:pt x="90170" y="26670"/>
                    </a:lnTo>
                    <a:lnTo>
                      <a:pt x="87630" y="25400"/>
                    </a:lnTo>
                    <a:lnTo>
                      <a:pt x="82550" y="26670"/>
                    </a:lnTo>
                    <a:lnTo>
                      <a:pt x="78740" y="22860"/>
                    </a:lnTo>
                    <a:lnTo>
                      <a:pt x="74930" y="20320"/>
                    </a:lnTo>
                    <a:lnTo>
                      <a:pt x="71120" y="20320"/>
                    </a:lnTo>
                    <a:lnTo>
                      <a:pt x="66040" y="21590"/>
                    </a:lnTo>
                    <a:lnTo>
                      <a:pt x="72390" y="19050"/>
                    </a:lnTo>
                    <a:lnTo>
                      <a:pt x="78740" y="15240"/>
                    </a:lnTo>
                    <a:lnTo>
                      <a:pt x="80010" y="12700"/>
                    </a:lnTo>
                    <a:lnTo>
                      <a:pt x="81280" y="12700"/>
                    </a:lnTo>
                    <a:lnTo>
                      <a:pt x="80010" y="10160"/>
                    </a:lnTo>
                    <a:lnTo>
                      <a:pt x="74930" y="8890"/>
                    </a:lnTo>
                    <a:lnTo>
                      <a:pt x="74930" y="7620"/>
                    </a:lnTo>
                    <a:lnTo>
                      <a:pt x="74930" y="3810"/>
                    </a:lnTo>
                    <a:lnTo>
                      <a:pt x="69850" y="2540"/>
                    </a:lnTo>
                    <a:lnTo>
                      <a:pt x="66040" y="2540"/>
                    </a:lnTo>
                    <a:lnTo>
                      <a:pt x="59690" y="2540"/>
                    </a:lnTo>
                    <a:lnTo>
                      <a:pt x="48260" y="0"/>
                    </a:lnTo>
                    <a:lnTo>
                      <a:pt x="43180" y="1270"/>
                    </a:lnTo>
                    <a:lnTo>
                      <a:pt x="38100" y="3810"/>
                    </a:lnTo>
                    <a:lnTo>
                      <a:pt x="21590" y="5080"/>
                    </a:lnTo>
                    <a:lnTo>
                      <a:pt x="5080" y="889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51" name="Freeform 350"/>
              <p:cNvSpPr/>
              <p:nvPr/>
            </p:nvSpPr>
            <p:spPr>
              <a:xfrm>
                <a:off x="4810887" y="1464945"/>
                <a:ext cx="53214" cy="64771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64771">
                    <a:moveTo>
                      <a:pt x="47498" y="64770"/>
                    </a:moveTo>
                    <a:lnTo>
                      <a:pt x="37465" y="61976"/>
                    </a:lnTo>
                    <a:lnTo>
                      <a:pt x="26797" y="58039"/>
                    </a:lnTo>
                    <a:lnTo>
                      <a:pt x="22987" y="56642"/>
                    </a:lnTo>
                    <a:lnTo>
                      <a:pt x="21082" y="55626"/>
                    </a:lnTo>
                    <a:lnTo>
                      <a:pt x="22098" y="54737"/>
                    </a:lnTo>
                    <a:lnTo>
                      <a:pt x="26797" y="54229"/>
                    </a:lnTo>
                    <a:lnTo>
                      <a:pt x="24892" y="51308"/>
                    </a:lnTo>
                    <a:lnTo>
                      <a:pt x="25400" y="49022"/>
                    </a:lnTo>
                    <a:lnTo>
                      <a:pt x="27813" y="46609"/>
                    </a:lnTo>
                    <a:lnTo>
                      <a:pt x="32639" y="44704"/>
                    </a:lnTo>
                    <a:lnTo>
                      <a:pt x="22987" y="43180"/>
                    </a:lnTo>
                    <a:lnTo>
                      <a:pt x="12446" y="40767"/>
                    </a:lnTo>
                    <a:lnTo>
                      <a:pt x="8636" y="39878"/>
                    </a:lnTo>
                    <a:lnTo>
                      <a:pt x="7112" y="38862"/>
                    </a:lnTo>
                    <a:lnTo>
                      <a:pt x="7620" y="37973"/>
                    </a:lnTo>
                    <a:lnTo>
                      <a:pt x="11430" y="36068"/>
                    </a:lnTo>
                    <a:lnTo>
                      <a:pt x="6223" y="33147"/>
                    </a:lnTo>
                    <a:lnTo>
                      <a:pt x="889" y="28829"/>
                    </a:lnTo>
                    <a:lnTo>
                      <a:pt x="0" y="27305"/>
                    </a:lnTo>
                    <a:lnTo>
                      <a:pt x="381" y="25908"/>
                    </a:lnTo>
                    <a:lnTo>
                      <a:pt x="2794" y="25400"/>
                    </a:lnTo>
                    <a:lnTo>
                      <a:pt x="8636" y="25400"/>
                    </a:lnTo>
                    <a:lnTo>
                      <a:pt x="11938" y="22098"/>
                    </a:lnTo>
                    <a:lnTo>
                      <a:pt x="15748" y="20701"/>
                    </a:lnTo>
                    <a:lnTo>
                      <a:pt x="19177" y="20701"/>
                    </a:lnTo>
                    <a:lnTo>
                      <a:pt x="24003" y="21082"/>
                    </a:lnTo>
                    <a:lnTo>
                      <a:pt x="17780" y="17780"/>
                    </a:lnTo>
                    <a:lnTo>
                      <a:pt x="11430" y="14351"/>
                    </a:lnTo>
                    <a:lnTo>
                      <a:pt x="9525" y="12954"/>
                    </a:lnTo>
                    <a:lnTo>
                      <a:pt x="9144" y="11557"/>
                    </a:lnTo>
                    <a:lnTo>
                      <a:pt x="11049" y="10033"/>
                    </a:lnTo>
                    <a:lnTo>
                      <a:pt x="14859" y="9144"/>
                    </a:lnTo>
                    <a:lnTo>
                      <a:pt x="14859" y="6223"/>
                    </a:lnTo>
                    <a:lnTo>
                      <a:pt x="16256" y="3302"/>
                    </a:lnTo>
                    <a:lnTo>
                      <a:pt x="20066" y="1905"/>
                    </a:lnTo>
                    <a:lnTo>
                      <a:pt x="24384" y="1905"/>
                    </a:lnTo>
                    <a:lnTo>
                      <a:pt x="30734" y="1905"/>
                    </a:lnTo>
                    <a:lnTo>
                      <a:pt x="38862" y="0"/>
                    </a:lnTo>
                    <a:lnTo>
                      <a:pt x="48006" y="1016"/>
                    </a:lnTo>
                    <a:lnTo>
                      <a:pt x="53213" y="3302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52" name="Freeform 351"/>
              <p:cNvSpPr/>
              <p:nvPr/>
            </p:nvSpPr>
            <p:spPr>
              <a:xfrm>
                <a:off x="4839208" y="1465961"/>
                <a:ext cx="24893" cy="63247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63247">
                    <a:moveTo>
                      <a:pt x="19177" y="63246"/>
                    </a:moveTo>
                    <a:lnTo>
                      <a:pt x="11430" y="61341"/>
                    </a:lnTo>
                    <a:lnTo>
                      <a:pt x="3302" y="58928"/>
                    </a:lnTo>
                    <a:lnTo>
                      <a:pt x="0" y="58039"/>
                    </a:lnTo>
                    <a:lnTo>
                      <a:pt x="381" y="45085"/>
                    </a:lnTo>
                    <a:lnTo>
                      <a:pt x="1905" y="44577"/>
                    </a:lnTo>
                    <a:lnTo>
                      <a:pt x="4318" y="43688"/>
                    </a:lnTo>
                    <a:lnTo>
                      <a:pt x="381" y="42672"/>
                    </a:lnTo>
                    <a:lnTo>
                      <a:pt x="381" y="889"/>
                    </a:lnTo>
                    <a:lnTo>
                      <a:pt x="2794" y="889"/>
                    </a:lnTo>
                    <a:lnTo>
                      <a:pt x="5715" y="0"/>
                    </a:lnTo>
                    <a:lnTo>
                      <a:pt x="20574" y="381"/>
                    </a:lnTo>
                    <a:lnTo>
                      <a:pt x="24892" y="2286"/>
                    </a:lnTo>
                    <a:lnTo>
                      <a:pt x="24892" y="2794"/>
                    </a:lnTo>
                    <a:close/>
                  </a:path>
                </a:pathLst>
              </a:custGeom>
              <a:solidFill>
                <a:srgbClr val="FCFCFC"/>
              </a:solidFill>
              <a:ln w="0" cap="flat" cmpd="sng" algn="ctr">
                <a:solidFill>
                  <a:srgbClr val="FCFCF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53" name="Freeform 352"/>
              <p:cNvSpPr/>
              <p:nvPr/>
            </p:nvSpPr>
            <p:spPr>
              <a:xfrm>
                <a:off x="4810760" y="1464310"/>
                <a:ext cx="53341" cy="64771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64771">
                    <a:moveTo>
                      <a:pt x="53340" y="3810"/>
                    </a:moveTo>
                    <a:lnTo>
                      <a:pt x="48260" y="1270"/>
                    </a:lnTo>
                    <a:lnTo>
                      <a:pt x="41910" y="0"/>
                    </a:lnTo>
                    <a:lnTo>
                      <a:pt x="30480" y="2540"/>
                    </a:lnTo>
                    <a:lnTo>
                      <a:pt x="24130" y="2540"/>
                    </a:lnTo>
                    <a:lnTo>
                      <a:pt x="20320" y="2540"/>
                    </a:lnTo>
                    <a:lnTo>
                      <a:pt x="16510" y="3810"/>
                    </a:lnTo>
                    <a:lnTo>
                      <a:pt x="15240" y="6350"/>
                    </a:lnTo>
                    <a:lnTo>
                      <a:pt x="15240" y="10160"/>
                    </a:lnTo>
                    <a:lnTo>
                      <a:pt x="10160" y="10160"/>
                    </a:lnTo>
                    <a:lnTo>
                      <a:pt x="8890" y="12700"/>
                    </a:lnTo>
                    <a:lnTo>
                      <a:pt x="8890" y="13970"/>
                    </a:lnTo>
                    <a:lnTo>
                      <a:pt x="11430" y="15240"/>
                    </a:lnTo>
                    <a:lnTo>
                      <a:pt x="17780" y="17780"/>
                    </a:lnTo>
                    <a:lnTo>
                      <a:pt x="24130" y="22860"/>
                    </a:lnTo>
                    <a:lnTo>
                      <a:pt x="19050" y="21590"/>
                    </a:lnTo>
                    <a:lnTo>
                      <a:pt x="15240" y="21590"/>
                    </a:lnTo>
                    <a:lnTo>
                      <a:pt x="11430" y="22860"/>
                    </a:lnTo>
                    <a:lnTo>
                      <a:pt x="8890" y="26670"/>
                    </a:lnTo>
                    <a:lnTo>
                      <a:pt x="2540" y="26670"/>
                    </a:lnTo>
                    <a:lnTo>
                      <a:pt x="0" y="26670"/>
                    </a:lnTo>
                    <a:lnTo>
                      <a:pt x="0" y="27940"/>
                    </a:lnTo>
                    <a:lnTo>
                      <a:pt x="1270" y="29210"/>
                    </a:lnTo>
                    <a:lnTo>
                      <a:pt x="6350" y="34290"/>
                    </a:lnTo>
                    <a:lnTo>
                      <a:pt x="11430" y="36830"/>
                    </a:lnTo>
                    <a:lnTo>
                      <a:pt x="7620" y="38100"/>
                    </a:lnTo>
                    <a:lnTo>
                      <a:pt x="6350" y="39370"/>
                    </a:lnTo>
                    <a:lnTo>
                      <a:pt x="8890" y="40640"/>
                    </a:lnTo>
                    <a:lnTo>
                      <a:pt x="12700" y="41910"/>
                    </a:lnTo>
                    <a:lnTo>
                      <a:pt x="22860" y="43180"/>
                    </a:lnTo>
                    <a:lnTo>
                      <a:pt x="33020" y="45720"/>
                    </a:lnTo>
                    <a:lnTo>
                      <a:pt x="27940" y="46990"/>
                    </a:lnTo>
                    <a:lnTo>
                      <a:pt x="25400" y="49530"/>
                    </a:lnTo>
                    <a:lnTo>
                      <a:pt x="24130" y="52070"/>
                    </a:lnTo>
                    <a:lnTo>
                      <a:pt x="26670" y="54610"/>
                    </a:lnTo>
                    <a:lnTo>
                      <a:pt x="21590" y="55880"/>
                    </a:lnTo>
                    <a:lnTo>
                      <a:pt x="20320" y="55880"/>
                    </a:lnTo>
                    <a:lnTo>
                      <a:pt x="22860" y="57150"/>
                    </a:lnTo>
                    <a:lnTo>
                      <a:pt x="26670" y="59690"/>
                    </a:lnTo>
                    <a:lnTo>
                      <a:pt x="36830" y="62230"/>
                    </a:lnTo>
                    <a:lnTo>
                      <a:pt x="46990" y="6477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54" name="Freeform 353"/>
              <p:cNvSpPr/>
              <p:nvPr/>
            </p:nvSpPr>
            <p:spPr>
              <a:xfrm>
                <a:off x="5026660" y="1153160"/>
                <a:ext cx="57151" cy="53341"/>
              </a:xfrm>
              <a:custGeom>
                <a:avLst/>
                <a:gdLst/>
                <a:ahLst/>
                <a:cxnLst/>
                <a:rect l="0" t="0" r="0" b="0"/>
                <a:pathLst>
                  <a:path w="57151" h="53341">
                    <a:moveTo>
                      <a:pt x="57150" y="12700"/>
                    </a:moveTo>
                    <a:lnTo>
                      <a:pt x="50800" y="7620"/>
                    </a:lnTo>
                    <a:lnTo>
                      <a:pt x="43180" y="2540"/>
                    </a:lnTo>
                    <a:lnTo>
                      <a:pt x="36830" y="1270"/>
                    </a:lnTo>
                    <a:lnTo>
                      <a:pt x="30480" y="0"/>
                    </a:lnTo>
                    <a:lnTo>
                      <a:pt x="19050" y="1270"/>
                    </a:lnTo>
                    <a:lnTo>
                      <a:pt x="8890" y="7620"/>
                    </a:lnTo>
                    <a:lnTo>
                      <a:pt x="2540" y="16510"/>
                    </a:lnTo>
                    <a:lnTo>
                      <a:pt x="0" y="27940"/>
                    </a:lnTo>
                    <a:lnTo>
                      <a:pt x="1270" y="40640"/>
                    </a:lnTo>
                    <a:lnTo>
                      <a:pt x="8890" y="5334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55" name="Freeform 354"/>
              <p:cNvSpPr/>
              <p:nvPr/>
            </p:nvSpPr>
            <p:spPr>
              <a:xfrm>
                <a:off x="5176520" y="1154430"/>
                <a:ext cx="38101" cy="57151"/>
              </a:xfrm>
              <a:custGeom>
                <a:avLst/>
                <a:gdLst/>
                <a:ahLst/>
                <a:cxnLst/>
                <a:rect l="0" t="0" r="0" b="0"/>
                <a:pathLst>
                  <a:path w="38101" h="57151">
                    <a:moveTo>
                      <a:pt x="0" y="7620"/>
                    </a:moveTo>
                    <a:lnTo>
                      <a:pt x="6350" y="2540"/>
                    </a:lnTo>
                    <a:lnTo>
                      <a:pt x="15240" y="0"/>
                    </a:lnTo>
                    <a:lnTo>
                      <a:pt x="22860" y="1270"/>
                    </a:lnTo>
                    <a:lnTo>
                      <a:pt x="30480" y="5080"/>
                    </a:lnTo>
                    <a:lnTo>
                      <a:pt x="35560" y="13970"/>
                    </a:lnTo>
                    <a:lnTo>
                      <a:pt x="38100" y="24130"/>
                    </a:lnTo>
                    <a:lnTo>
                      <a:pt x="38100" y="30480"/>
                    </a:lnTo>
                    <a:lnTo>
                      <a:pt x="38100" y="38100"/>
                    </a:lnTo>
                    <a:lnTo>
                      <a:pt x="36830" y="46990"/>
                    </a:lnTo>
                    <a:lnTo>
                      <a:pt x="34290" y="5715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56" name="Freeform 355"/>
              <p:cNvSpPr/>
              <p:nvPr/>
            </p:nvSpPr>
            <p:spPr>
              <a:xfrm>
                <a:off x="4686300" y="1017270"/>
                <a:ext cx="186691" cy="334011"/>
              </a:xfrm>
              <a:custGeom>
                <a:avLst/>
                <a:gdLst/>
                <a:ahLst/>
                <a:cxnLst/>
                <a:rect l="0" t="0" r="0" b="0"/>
                <a:pathLst>
                  <a:path w="186691" h="334011">
                    <a:moveTo>
                      <a:pt x="186690" y="334010"/>
                    </a:moveTo>
                    <a:lnTo>
                      <a:pt x="180340" y="302260"/>
                    </a:lnTo>
                    <a:lnTo>
                      <a:pt x="173990" y="270510"/>
                    </a:lnTo>
                    <a:lnTo>
                      <a:pt x="165100" y="240030"/>
                    </a:lnTo>
                    <a:lnTo>
                      <a:pt x="157480" y="210820"/>
                    </a:lnTo>
                    <a:lnTo>
                      <a:pt x="146050" y="181610"/>
                    </a:lnTo>
                    <a:lnTo>
                      <a:pt x="134620" y="154940"/>
                    </a:lnTo>
                    <a:lnTo>
                      <a:pt x="123190" y="129540"/>
                    </a:lnTo>
                    <a:lnTo>
                      <a:pt x="110490" y="105410"/>
                    </a:lnTo>
                    <a:lnTo>
                      <a:pt x="97790" y="83820"/>
                    </a:lnTo>
                    <a:lnTo>
                      <a:pt x="83820" y="64770"/>
                    </a:lnTo>
                    <a:lnTo>
                      <a:pt x="69850" y="46990"/>
                    </a:lnTo>
                    <a:lnTo>
                      <a:pt x="57150" y="33020"/>
                    </a:lnTo>
                    <a:lnTo>
                      <a:pt x="41910" y="20320"/>
                    </a:lnTo>
                    <a:lnTo>
                      <a:pt x="27940" y="10160"/>
                    </a:lnTo>
                    <a:lnTo>
                      <a:pt x="12700" y="3810"/>
                    </a:lnTo>
                    <a:lnTo>
                      <a:pt x="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57" name="Freeform 356"/>
              <p:cNvSpPr/>
              <p:nvPr/>
            </p:nvSpPr>
            <p:spPr>
              <a:xfrm>
                <a:off x="5387340" y="988060"/>
                <a:ext cx="185421" cy="334011"/>
              </a:xfrm>
              <a:custGeom>
                <a:avLst/>
                <a:gdLst/>
                <a:ahLst/>
                <a:cxnLst/>
                <a:rect l="0" t="0" r="0" b="0"/>
                <a:pathLst>
                  <a:path w="185421" h="334011">
                    <a:moveTo>
                      <a:pt x="0" y="334010"/>
                    </a:moveTo>
                    <a:lnTo>
                      <a:pt x="10160" y="276860"/>
                    </a:lnTo>
                    <a:lnTo>
                      <a:pt x="16510" y="248920"/>
                    </a:lnTo>
                    <a:lnTo>
                      <a:pt x="25400" y="219710"/>
                    </a:lnTo>
                    <a:lnTo>
                      <a:pt x="34290" y="191770"/>
                    </a:lnTo>
                    <a:lnTo>
                      <a:pt x="44450" y="166370"/>
                    </a:lnTo>
                    <a:lnTo>
                      <a:pt x="57150" y="140970"/>
                    </a:lnTo>
                    <a:lnTo>
                      <a:pt x="68580" y="116840"/>
                    </a:lnTo>
                    <a:lnTo>
                      <a:pt x="81280" y="93980"/>
                    </a:lnTo>
                    <a:lnTo>
                      <a:pt x="95250" y="73660"/>
                    </a:lnTo>
                    <a:lnTo>
                      <a:pt x="109220" y="54610"/>
                    </a:lnTo>
                    <a:lnTo>
                      <a:pt x="124460" y="38100"/>
                    </a:lnTo>
                    <a:lnTo>
                      <a:pt x="138430" y="25400"/>
                    </a:lnTo>
                    <a:lnTo>
                      <a:pt x="154940" y="12700"/>
                    </a:lnTo>
                    <a:lnTo>
                      <a:pt x="170180" y="5080"/>
                    </a:lnTo>
                    <a:lnTo>
                      <a:pt x="18542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58" name="Freeform 357"/>
              <p:cNvSpPr/>
              <p:nvPr/>
            </p:nvSpPr>
            <p:spPr>
              <a:xfrm>
                <a:off x="5247640" y="1183640"/>
                <a:ext cx="62231" cy="193041"/>
              </a:xfrm>
              <a:custGeom>
                <a:avLst/>
                <a:gdLst/>
                <a:ahLst/>
                <a:cxnLst/>
                <a:rect l="0" t="0" r="0" b="0"/>
                <a:pathLst>
                  <a:path w="62231" h="193041">
                    <a:moveTo>
                      <a:pt x="62230" y="193040"/>
                    </a:moveTo>
                    <a:lnTo>
                      <a:pt x="57150" y="158750"/>
                    </a:lnTo>
                    <a:lnTo>
                      <a:pt x="49530" y="127000"/>
                    </a:lnTo>
                    <a:lnTo>
                      <a:pt x="41910" y="97790"/>
                    </a:lnTo>
                    <a:lnTo>
                      <a:pt x="31750" y="71120"/>
                    </a:lnTo>
                    <a:lnTo>
                      <a:pt x="22860" y="46990"/>
                    </a:lnTo>
                    <a:lnTo>
                      <a:pt x="13970" y="27940"/>
                    </a:lnTo>
                    <a:lnTo>
                      <a:pt x="6350" y="11430"/>
                    </a:lnTo>
                    <a:lnTo>
                      <a:pt x="2540" y="6350"/>
                    </a:lnTo>
                    <a:lnTo>
                      <a:pt x="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59" name="Freeform 358"/>
              <p:cNvSpPr/>
              <p:nvPr/>
            </p:nvSpPr>
            <p:spPr>
              <a:xfrm>
                <a:off x="4931410" y="1183640"/>
                <a:ext cx="59691" cy="204471"/>
              </a:xfrm>
              <a:custGeom>
                <a:avLst/>
                <a:gdLst/>
                <a:ahLst/>
                <a:cxnLst/>
                <a:rect l="0" t="0" r="0" b="0"/>
                <a:pathLst>
                  <a:path w="59691" h="204471">
                    <a:moveTo>
                      <a:pt x="0" y="204470"/>
                    </a:moveTo>
                    <a:lnTo>
                      <a:pt x="2540" y="173990"/>
                    </a:lnTo>
                    <a:lnTo>
                      <a:pt x="6350" y="143510"/>
                    </a:lnTo>
                    <a:lnTo>
                      <a:pt x="12700" y="115570"/>
                    </a:lnTo>
                    <a:lnTo>
                      <a:pt x="21590" y="88900"/>
                    </a:lnTo>
                    <a:lnTo>
                      <a:pt x="29210" y="63500"/>
                    </a:lnTo>
                    <a:lnTo>
                      <a:pt x="39370" y="40640"/>
                    </a:lnTo>
                    <a:lnTo>
                      <a:pt x="49530" y="20320"/>
                    </a:lnTo>
                    <a:lnTo>
                      <a:pt x="5969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</p:grpSp>
        <p:grpSp>
          <p:nvGrpSpPr>
            <p:cNvPr id="539" name="Group 538"/>
            <p:cNvGrpSpPr/>
            <p:nvPr/>
          </p:nvGrpSpPr>
          <p:grpSpPr>
            <a:xfrm>
              <a:off x="8178800" y="889000"/>
              <a:ext cx="1173608" cy="2654555"/>
              <a:chOff x="8178800" y="889000"/>
              <a:chExt cx="1173608" cy="2654555"/>
            </a:xfrm>
          </p:grpSpPr>
          <p:sp>
            <p:nvSpPr>
              <p:cNvPr id="361" name="Freeform 360"/>
              <p:cNvSpPr/>
              <p:nvPr/>
            </p:nvSpPr>
            <p:spPr>
              <a:xfrm>
                <a:off x="8178800" y="946277"/>
                <a:ext cx="356109" cy="540513"/>
              </a:xfrm>
              <a:custGeom>
                <a:avLst/>
                <a:gdLst/>
                <a:ahLst/>
                <a:cxnLst/>
                <a:rect l="0" t="0" r="0" b="0"/>
                <a:pathLst>
                  <a:path w="356109" h="540513">
                    <a:moveTo>
                      <a:pt x="76835" y="7747"/>
                    </a:moveTo>
                    <a:lnTo>
                      <a:pt x="96520" y="2921"/>
                    </a:lnTo>
                    <a:lnTo>
                      <a:pt x="115189" y="0"/>
                    </a:lnTo>
                    <a:lnTo>
                      <a:pt x="132969" y="0"/>
                    </a:lnTo>
                    <a:lnTo>
                      <a:pt x="150241" y="2921"/>
                    </a:lnTo>
                    <a:lnTo>
                      <a:pt x="167513" y="7747"/>
                    </a:lnTo>
                    <a:lnTo>
                      <a:pt x="183388" y="14986"/>
                    </a:lnTo>
                    <a:lnTo>
                      <a:pt x="198247" y="24003"/>
                    </a:lnTo>
                    <a:lnTo>
                      <a:pt x="212598" y="35052"/>
                    </a:lnTo>
                    <a:lnTo>
                      <a:pt x="227076" y="47625"/>
                    </a:lnTo>
                    <a:lnTo>
                      <a:pt x="240030" y="61976"/>
                    </a:lnTo>
                    <a:lnTo>
                      <a:pt x="252476" y="77851"/>
                    </a:lnTo>
                    <a:lnTo>
                      <a:pt x="264414" y="95631"/>
                    </a:lnTo>
                    <a:lnTo>
                      <a:pt x="275463" y="114300"/>
                    </a:lnTo>
                    <a:lnTo>
                      <a:pt x="286131" y="134493"/>
                    </a:lnTo>
                    <a:lnTo>
                      <a:pt x="295656" y="155575"/>
                    </a:lnTo>
                    <a:lnTo>
                      <a:pt x="312928" y="200152"/>
                    </a:lnTo>
                    <a:lnTo>
                      <a:pt x="327787" y="247777"/>
                    </a:lnTo>
                    <a:lnTo>
                      <a:pt x="339344" y="297180"/>
                    </a:lnTo>
                    <a:lnTo>
                      <a:pt x="347980" y="346583"/>
                    </a:lnTo>
                    <a:lnTo>
                      <a:pt x="353695" y="397002"/>
                    </a:lnTo>
                    <a:lnTo>
                      <a:pt x="356108" y="445516"/>
                    </a:lnTo>
                    <a:lnTo>
                      <a:pt x="356108" y="492506"/>
                    </a:lnTo>
                    <a:lnTo>
                      <a:pt x="353314" y="535686"/>
                    </a:lnTo>
                    <a:lnTo>
                      <a:pt x="335534" y="533273"/>
                    </a:lnTo>
                    <a:lnTo>
                      <a:pt x="320675" y="532892"/>
                    </a:lnTo>
                    <a:lnTo>
                      <a:pt x="306705" y="534289"/>
                    </a:lnTo>
                    <a:lnTo>
                      <a:pt x="295148" y="535305"/>
                    </a:lnTo>
                    <a:lnTo>
                      <a:pt x="285115" y="537210"/>
                    </a:lnTo>
                    <a:lnTo>
                      <a:pt x="276479" y="538607"/>
                    </a:lnTo>
                    <a:lnTo>
                      <a:pt x="269240" y="540004"/>
                    </a:lnTo>
                    <a:lnTo>
                      <a:pt x="264033" y="540512"/>
                    </a:lnTo>
                    <a:lnTo>
                      <a:pt x="261620" y="519938"/>
                    </a:lnTo>
                    <a:lnTo>
                      <a:pt x="259207" y="497332"/>
                    </a:lnTo>
                    <a:lnTo>
                      <a:pt x="255397" y="472821"/>
                    </a:lnTo>
                    <a:lnTo>
                      <a:pt x="251079" y="446913"/>
                    </a:lnTo>
                    <a:lnTo>
                      <a:pt x="241427" y="392684"/>
                    </a:lnTo>
                    <a:lnTo>
                      <a:pt x="228473" y="336550"/>
                    </a:lnTo>
                    <a:lnTo>
                      <a:pt x="212598" y="280797"/>
                    </a:lnTo>
                    <a:lnTo>
                      <a:pt x="203454" y="252984"/>
                    </a:lnTo>
                    <a:lnTo>
                      <a:pt x="194437" y="227076"/>
                    </a:lnTo>
                    <a:lnTo>
                      <a:pt x="184277" y="202565"/>
                    </a:lnTo>
                    <a:lnTo>
                      <a:pt x="173228" y="179070"/>
                    </a:lnTo>
                    <a:lnTo>
                      <a:pt x="161290" y="157480"/>
                    </a:lnTo>
                    <a:lnTo>
                      <a:pt x="149225" y="138811"/>
                    </a:lnTo>
                    <a:lnTo>
                      <a:pt x="137287" y="152273"/>
                    </a:lnTo>
                    <a:lnTo>
                      <a:pt x="125730" y="162814"/>
                    </a:lnTo>
                    <a:lnTo>
                      <a:pt x="113284" y="170942"/>
                    </a:lnTo>
                    <a:lnTo>
                      <a:pt x="101727" y="176276"/>
                    </a:lnTo>
                    <a:lnTo>
                      <a:pt x="90170" y="179070"/>
                    </a:lnTo>
                    <a:lnTo>
                      <a:pt x="78740" y="180975"/>
                    </a:lnTo>
                    <a:lnTo>
                      <a:pt x="68199" y="179578"/>
                    </a:lnTo>
                    <a:lnTo>
                      <a:pt x="57531" y="177165"/>
                    </a:lnTo>
                    <a:lnTo>
                      <a:pt x="47498" y="172847"/>
                    </a:lnTo>
                    <a:lnTo>
                      <a:pt x="37973" y="167513"/>
                    </a:lnTo>
                    <a:lnTo>
                      <a:pt x="29210" y="161290"/>
                    </a:lnTo>
                    <a:lnTo>
                      <a:pt x="22098" y="153162"/>
                    </a:lnTo>
                    <a:lnTo>
                      <a:pt x="9652" y="135890"/>
                    </a:lnTo>
                    <a:lnTo>
                      <a:pt x="1905" y="116205"/>
                    </a:lnTo>
                    <a:lnTo>
                      <a:pt x="0" y="101854"/>
                    </a:lnTo>
                    <a:lnTo>
                      <a:pt x="1397" y="86487"/>
                    </a:lnTo>
                    <a:lnTo>
                      <a:pt x="6223" y="71628"/>
                    </a:lnTo>
                    <a:lnTo>
                      <a:pt x="12954" y="57150"/>
                    </a:lnTo>
                    <a:lnTo>
                      <a:pt x="22098" y="44196"/>
                    </a:lnTo>
                    <a:lnTo>
                      <a:pt x="32639" y="32258"/>
                    </a:lnTo>
                    <a:lnTo>
                      <a:pt x="44577" y="23114"/>
                    </a:lnTo>
                    <a:lnTo>
                      <a:pt x="57150" y="15367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62" name="Freeform 361"/>
              <p:cNvSpPr/>
              <p:nvPr/>
            </p:nvSpPr>
            <p:spPr>
              <a:xfrm>
                <a:off x="8178800" y="946150"/>
                <a:ext cx="355601" cy="541021"/>
              </a:xfrm>
              <a:custGeom>
                <a:avLst/>
                <a:gdLst/>
                <a:ahLst/>
                <a:cxnLst/>
                <a:rect l="0" t="0" r="0" b="0"/>
                <a:pathLst>
                  <a:path w="355601" h="541021">
                    <a:moveTo>
                      <a:pt x="57150" y="15240"/>
                    </a:moveTo>
                    <a:lnTo>
                      <a:pt x="44450" y="22860"/>
                    </a:lnTo>
                    <a:lnTo>
                      <a:pt x="31750" y="31750"/>
                    </a:lnTo>
                    <a:lnTo>
                      <a:pt x="21590" y="44450"/>
                    </a:lnTo>
                    <a:lnTo>
                      <a:pt x="12700" y="57150"/>
                    </a:lnTo>
                    <a:lnTo>
                      <a:pt x="6350" y="72390"/>
                    </a:lnTo>
                    <a:lnTo>
                      <a:pt x="1270" y="86360"/>
                    </a:lnTo>
                    <a:lnTo>
                      <a:pt x="0" y="101600"/>
                    </a:lnTo>
                    <a:lnTo>
                      <a:pt x="1270" y="116840"/>
                    </a:lnTo>
                    <a:lnTo>
                      <a:pt x="8890" y="135890"/>
                    </a:lnTo>
                    <a:lnTo>
                      <a:pt x="21590" y="153670"/>
                    </a:lnTo>
                    <a:lnTo>
                      <a:pt x="29210" y="161290"/>
                    </a:lnTo>
                    <a:lnTo>
                      <a:pt x="38100" y="167640"/>
                    </a:lnTo>
                    <a:lnTo>
                      <a:pt x="46990" y="172720"/>
                    </a:lnTo>
                    <a:lnTo>
                      <a:pt x="57150" y="177800"/>
                    </a:lnTo>
                    <a:lnTo>
                      <a:pt x="67310" y="180340"/>
                    </a:lnTo>
                    <a:lnTo>
                      <a:pt x="78740" y="181610"/>
                    </a:lnTo>
                    <a:lnTo>
                      <a:pt x="90170" y="179070"/>
                    </a:lnTo>
                    <a:lnTo>
                      <a:pt x="101600" y="176530"/>
                    </a:lnTo>
                    <a:lnTo>
                      <a:pt x="113030" y="171450"/>
                    </a:lnTo>
                    <a:lnTo>
                      <a:pt x="125730" y="162560"/>
                    </a:lnTo>
                    <a:lnTo>
                      <a:pt x="137160" y="152400"/>
                    </a:lnTo>
                    <a:lnTo>
                      <a:pt x="148590" y="138430"/>
                    </a:lnTo>
                    <a:lnTo>
                      <a:pt x="161290" y="157480"/>
                    </a:lnTo>
                    <a:lnTo>
                      <a:pt x="172720" y="179070"/>
                    </a:lnTo>
                    <a:lnTo>
                      <a:pt x="184150" y="203200"/>
                    </a:lnTo>
                    <a:lnTo>
                      <a:pt x="194310" y="227330"/>
                    </a:lnTo>
                    <a:lnTo>
                      <a:pt x="203200" y="252730"/>
                    </a:lnTo>
                    <a:lnTo>
                      <a:pt x="212090" y="280670"/>
                    </a:lnTo>
                    <a:lnTo>
                      <a:pt x="228600" y="336550"/>
                    </a:lnTo>
                    <a:lnTo>
                      <a:pt x="241300" y="392430"/>
                    </a:lnTo>
                    <a:lnTo>
                      <a:pt x="250190" y="447040"/>
                    </a:lnTo>
                    <a:lnTo>
                      <a:pt x="255270" y="472440"/>
                    </a:lnTo>
                    <a:lnTo>
                      <a:pt x="259080" y="497840"/>
                    </a:lnTo>
                    <a:lnTo>
                      <a:pt x="261620" y="519430"/>
                    </a:lnTo>
                    <a:lnTo>
                      <a:pt x="264160" y="541020"/>
                    </a:lnTo>
                    <a:lnTo>
                      <a:pt x="269240" y="539750"/>
                    </a:lnTo>
                    <a:lnTo>
                      <a:pt x="275590" y="538480"/>
                    </a:lnTo>
                    <a:lnTo>
                      <a:pt x="284480" y="537210"/>
                    </a:lnTo>
                    <a:lnTo>
                      <a:pt x="294640" y="535940"/>
                    </a:lnTo>
                    <a:lnTo>
                      <a:pt x="306070" y="534670"/>
                    </a:lnTo>
                    <a:lnTo>
                      <a:pt x="320040" y="533400"/>
                    </a:lnTo>
                    <a:lnTo>
                      <a:pt x="335280" y="533400"/>
                    </a:lnTo>
                    <a:lnTo>
                      <a:pt x="353060" y="535940"/>
                    </a:lnTo>
                    <a:lnTo>
                      <a:pt x="355600" y="492760"/>
                    </a:lnTo>
                    <a:lnTo>
                      <a:pt x="355600" y="445770"/>
                    </a:lnTo>
                    <a:lnTo>
                      <a:pt x="353060" y="397510"/>
                    </a:lnTo>
                    <a:lnTo>
                      <a:pt x="347980" y="346710"/>
                    </a:lnTo>
                    <a:lnTo>
                      <a:pt x="339090" y="297180"/>
                    </a:lnTo>
                    <a:lnTo>
                      <a:pt x="327660" y="247650"/>
                    </a:lnTo>
                    <a:lnTo>
                      <a:pt x="312420" y="200660"/>
                    </a:lnTo>
                    <a:lnTo>
                      <a:pt x="294640" y="156210"/>
                    </a:lnTo>
                    <a:lnTo>
                      <a:pt x="285750" y="134620"/>
                    </a:lnTo>
                    <a:lnTo>
                      <a:pt x="275590" y="114300"/>
                    </a:lnTo>
                    <a:lnTo>
                      <a:pt x="264160" y="95250"/>
                    </a:lnTo>
                    <a:lnTo>
                      <a:pt x="252730" y="77470"/>
                    </a:lnTo>
                    <a:lnTo>
                      <a:pt x="240030" y="62230"/>
                    </a:lnTo>
                    <a:lnTo>
                      <a:pt x="227330" y="48260"/>
                    </a:lnTo>
                    <a:lnTo>
                      <a:pt x="212090" y="35560"/>
                    </a:lnTo>
                    <a:lnTo>
                      <a:pt x="198120" y="24130"/>
                    </a:lnTo>
                    <a:lnTo>
                      <a:pt x="182880" y="15240"/>
                    </a:lnTo>
                    <a:lnTo>
                      <a:pt x="167640" y="7620"/>
                    </a:lnTo>
                    <a:lnTo>
                      <a:pt x="149860" y="2540"/>
                    </a:lnTo>
                    <a:lnTo>
                      <a:pt x="132080" y="0"/>
                    </a:lnTo>
                    <a:lnTo>
                      <a:pt x="114300" y="0"/>
                    </a:lnTo>
                    <a:lnTo>
                      <a:pt x="96520" y="2540"/>
                    </a:lnTo>
                    <a:lnTo>
                      <a:pt x="76200" y="762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63" name="Freeform 362"/>
              <p:cNvSpPr/>
              <p:nvPr/>
            </p:nvSpPr>
            <p:spPr>
              <a:xfrm>
                <a:off x="8430768" y="1739773"/>
                <a:ext cx="346584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346584" h="1803782">
                    <a:moveTo>
                      <a:pt x="8128" y="0"/>
                    </a:moveTo>
                    <a:lnTo>
                      <a:pt x="346583" y="0"/>
                    </a:lnTo>
                    <a:lnTo>
                      <a:pt x="346583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64" name="Freeform 363"/>
              <p:cNvSpPr/>
              <p:nvPr/>
            </p:nvSpPr>
            <p:spPr>
              <a:xfrm>
                <a:off x="9075928" y="1739773"/>
                <a:ext cx="14352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14352" h="1803782">
                    <a:moveTo>
                      <a:pt x="0" y="0"/>
                    </a:moveTo>
                    <a:lnTo>
                      <a:pt x="5715" y="0"/>
                    </a:lnTo>
                    <a:lnTo>
                      <a:pt x="14351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D6D6D6"/>
              </a:solidFill>
              <a:ln w="0" cap="flat" cmpd="sng" algn="ctr">
                <a:solidFill>
                  <a:srgbClr val="D6D6D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65" name="Freeform 364"/>
              <p:cNvSpPr/>
              <p:nvPr/>
            </p:nvSpPr>
            <p:spPr>
              <a:xfrm>
                <a:off x="9049004" y="17397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D8D8D8"/>
              </a:solidFill>
              <a:ln w="0" cap="flat" cmpd="sng" algn="ctr">
                <a:solidFill>
                  <a:srgbClr val="D8D8D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66" name="Freeform 365"/>
              <p:cNvSpPr/>
              <p:nvPr/>
            </p:nvSpPr>
            <p:spPr>
              <a:xfrm>
                <a:off x="9021699" y="1739773"/>
                <a:ext cx="26798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798" h="1803782">
                    <a:moveTo>
                      <a:pt x="0" y="0"/>
                    </a:moveTo>
                    <a:lnTo>
                      <a:pt x="26797" y="0"/>
                    </a:lnTo>
                    <a:lnTo>
                      <a:pt x="26797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DDDDDD"/>
              </a:solidFill>
              <a:ln w="0" cap="flat" cmpd="sng" algn="ctr">
                <a:solidFill>
                  <a:srgbClr val="DDDDD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67" name="Freeform 366"/>
              <p:cNvSpPr/>
              <p:nvPr/>
            </p:nvSpPr>
            <p:spPr>
              <a:xfrm>
                <a:off x="8994775" y="17397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0E0E0"/>
              </a:solidFill>
              <a:ln w="0" cap="flat" cmpd="sng" algn="ctr">
                <a:solidFill>
                  <a:srgbClr val="E0E0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68" name="Freeform 367"/>
              <p:cNvSpPr/>
              <p:nvPr/>
            </p:nvSpPr>
            <p:spPr>
              <a:xfrm>
                <a:off x="8967851" y="17397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3E3E3"/>
              </a:solidFill>
              <a:ln w="0" cap="flat" cmpd="sng" algn="ctr">
                <a:solidFill>
                  <a:srgbClr val="E3E3E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69" name="Freeform 368"/>
              <p:cNvSpPr/>
              <p:nvPr/>
            </p:nvSpPr>
            <p:spPr>
              <a:xfrm>
                <a:off x="8940546" y="17397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70" name="Freeform 369"/>
              <p:cNvSpPr/>
              <p:nvPr/>
            </p:nvSpPr>
            <p:spPr>
              <a:xfrm>
                <a:off x="8913622" y="17397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8E8E8"/>
              </a:solidFill>
              <a:ln w="0" cap="flat" cmpd="sng" algn="ctr">
                <a:solidFill>
                  <a:srgbClr val="E8E8E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71" name="Freeform 370"/>
              <p:cNvSpPr/>
              <p:nvPr/>
            </p:nvSpPr>
            <p:spPr>
              <a:xfrm>
                <a:off x="8885809" y="17397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DEDED"/>
              </a:solidFill>
              <a:ln w="0" cap="flat" cmpd="sng" algn="ctr">
                <a:solidFill>
                  <a:srgbClr val="EDEDE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72" name="Freeform 371"/>
              <p:cNvSpPr/>
              <p:nvPr/>
            </p:nvSpPr>
            <p:spPr>
              <a:xfrm>
                <a:off x="8859012" y="1739773"/>
                <a:ext cx="26798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798" h="1803782">
                    <a:moveTo>
                      <a:pt x="0" y="0"/>
                    </a:moveTo>
                    <a:lnTo>
                      <a:pt x="26797" y="0"/>
                    </a:lnTo>
                    <a:lnTo>
                      <a:pt x="26797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EFEFEF"/>
              </a:solidFill>
              <a:ln w="0" cap="flat" cmpd="sng" algn="ctr">
                <a:solidFill>
                  <a:srgbClr val="EFEFE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73" name="Freeform 372"/>
              <p:cNvSpPr/>
              <p:nvPr/>
            </p:nvSpPr>
            <p:spPr>
              <a:xfrm>
                <a:off x="8832088" y="17397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2F2F2"/>
              </a:solidFill>
              <a:ln w="0" cap="flat" cmpd="sng" algn="ctr">
                <a:solidFill>
                  <a:srgbClr val="F2F2F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74" name="Freeform 373"/>
              <p:cNvSpPr/>
              <p:nvPr/>
            </p:nvSpPr>
            <p:spPr>
              <a:xfrm>
                <a:off x="8805164" y="17397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4F4F4"/>
              </a:solidFill>
              <a:ln w="0" cap="flat" cmpd="sng" algn="ctr">
                <a:solidFill>
                  <a:srgbClr val="F4F4F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75" name="Freeform 374"/>
              <p:cNvSpPr/>
              <p:nvPr/>
            </p:nvSpPr>
            <p:spPr>
              <a:xfrm>
                <a:off x="8777859" y="1739773"/>
                <a:ext cx="26798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798" h="1803782">
                    <a:moveTo>
                      <a:pt x="0" y="0"/>
                    </a:moveTo>
                    <a:lnTo>
                      <a:pt x="26797" y="0"/>
                    </a:lnTo>
                    <a:lnTo>
                      <a:pt x="26797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7F7F7"/>
              </a:solidFill>
              <a:ln w="0" cap="flat" cmpd="sng" algn="ctr">
                <a:solidFill>
                  <a:srgbClr val="F7F7F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76" name="Freeform 375"/>
              <p:cNvSpPr/>
              <p:nvPr/>
            </p:nvSpPr>
            <p:spPr>
              <a:xfrm>
                <a:off x="8750935" y="1739773"/>
                <a:ext cx="26925" cy="1803782"/>
              </a:xfrm>
              <a:custGeom>
                <a:avLst/>
                <a:gdLst/>
                <a:ahLst/>
                <a:cxnLst/>
                <a:rect l="0" t="0" r="0" b="0"/>
                <a:pathLst>
                  <a:path w="26925" h="1803782">
                    <a:moveTo>
                      <a:pt x="0" y="0"/>
                    </a:moveTo>
                    <a:lnTo>
                      <a:pt x="26924" y="0"/>
                    </a:lnTo>
                    <a:lnTo>
                      <a:pt x="26924" y="1803781"/>
                    </a:lnTo>
                    <a:lnTo>
                      <a:pt x="0" y="1803781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77" name="Freeform 376"/>
              <p:cNvSpPr/>
              <p:nvPr/>
            </p:nvSpPr>
            <p:spPr>
              <a:xfrm>
                <a:off x="8430260" y="1739900"/>
                <a:ext cx="659131" cy="1803401"/>
              </a:xfrm>
              <a:custGeom>
                <a:avLst/>
                <a:gdLst/>
                <a:ahLst/>
                <a:cxnLst/>
                <a:rect l="0" t="0" r="0" b="0"/>
                <a:pathLst>
                  <a:path w="659131" h="1803401">
                    <a:moveTo>
                      <a:pt x="0" y="1803400"/>
                    </a:moveTo>
                    <a:lnTo>
                      <a:pt x="659130" y="1803400"/>
                    </a:lnTo>
                    <a:lnTo>
                      <a:pt x="651510" y="0"/>
                    </a:lnTo>
                    <a:lnTo>
                      <a:pt x="889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cxnSp>
            <p:nvCxnSpPr>
              <p:cNvPr id="378" name="Straight Connector 377"/>
              <p:cNvCxnSpPr/>
              <p:nvPr/>
            </p:nvCxnSpPr>
            <p:spPr>
              <a:xfrm flipH="1">
                <a:off x="8458200" y="1727200"/>
                <a:ext cx="1270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Connector 378"/>
              <p:cNvCxnSpPr/>
              <p:nvPr/>
            </p:nvCxnSpPr>
            <p:spPr>
              <a:xfrm>
                <a:off x="8547100" y="17272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Straight Connector 379"/>
              <p:cNvCxnSpPr/>
              <p:nvPr/>
            </p:nvCxnSpPr>
            <p:spPr>
              <a:xfrm>
                <a:off x="8636000" y="17272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Straight Connector 380"/>
              <p:cNvCxnSpPr/>
              <p:nvPr/>
            </p:nvCxnSpPr>
            <p:spPr>
              <a:xfrm>
                <a:off x="8712200" y="17272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Straight Connector 381"/>
              <p:cNvCxnSpPr/>
              <p:nvPr/>
            </p:nvCxnSpPr>
            <p:spPr>
              <a:xfrm>
                <a:off x="8801100" y="17272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Straight Connector 382"/>
              <p:cNvCxnSpPr/>
              <p:nvPr/>
            </p:nvCxnSpPr>
            <p:spPr>
              <a:xfrm>
                <a:off x="8877300" y="17272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Straight Connector 383"/>
              <p:cNvCxnSpPr/>
              <p:nvPr/>
            </p:nvCxnSpPr>
            <p:spPr>
              <a:xfrm>
                <a:off x="8966200" y="17272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Straight Connector 384"/>
              <p:cNvCxnSpPr/>
              <p:nvPr/>
            </p:nvCxnSpPr>
            <p:spPr>
              <a:xfrm>
                <a:off x="9042400" y="1727200"/>
                <a:ext cx="0" cy="180340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6" name="Freeform 385"/>
              <p:cNvSpPr/>
              <p:nvPr/>
            </p:nvSpPr>
            <p:spPr>
              <a:xfrm>
                <a:off x="8491220" y="1755648"/>
                <a:ext cx="53341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787907">
                    <a:moveTo>
                      <a:pt x="0" y="121412"/>
                    </a:moveTo>
                    <a:lnTo>
                      <a:pt x="508" y="97409"/>
                    </a:lnTo>
                    <a:lnTo>
                      <a:pt x="2032" y="74422"/>
                    </a:lnTo>
                    <a:lnTo>
                      <a:pt x="4318" y="53213"/>
                    </a:lnTo>
                    <a:lnTo>
                      <a:pt x="7747" y="35433"/>
                    </a:lnTo>
                    <a:lnTo>
                      <a:pt x="12065" y="20574"/>
                    </a:lnTo>
                    <a:lnTo>
                      <a:pt x="16383" y="9525"/>
                    </a:lnTo>
                    <a:lnTo>
                      <a:pt x="21590" y="2413"/>
                    </a:lnTo>
                    <a:lnTo>
                      <a:pt x="26924" y="0"/>
                    </a:lnTo>
                    <a:lnTo>
                      <a:pt x="32258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212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340" y="121412"/>
                    </a:lnTo>
                    <a:lnTo>
                      <a:pt x="53340" y="1787906"/>
                    </a:lnTo>
                    <a:lnTo>
                      <a:pt x="0" y="1787906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87" name="Freeform 386"/>
              <p:cNvSpPr/>
              <p:nvPr/>
            </p:nvSpPr>
            <p:spPr>
              <a:xfrm>
                <a:off x="8573770" y="1755648"/>
                <a:ext cx="53341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2032" y="74422"/>
                    </a:lnTo>
                    <a:lnTo>
                      <a:pt x="4318" y="53213"/>
                    </a:lnTo>
                    <a:lnTo>
                      <a:pt x="7747" y="35433"/>
                    </a:lnTo>
                    <a:lnTo>
                      <a:pt x="11557" y="20574"/>
                    </a:lnTo>
                    <a:lnTo>
                      <a:pt x="16383" y="9525"/>
                    </a:lnTo>
                    <a:lnTo>
                      <a:pt x="21209" y="2413"/>
                    </a:lnTo>
                    <a:lnTo>
                      <a:pt x="26416" y="0"/>
                    </a:lnTo>
                    <a:lnTo>
                      <a:pt x="32258" y="2413"/>
                    </a:lnTo>
                    <a:lnTo>
                      <a:pt x="37084" y="9525"/>
                    </a:lnTo>
                    <a:lnTo>
                      <a:pt x="41402" y="20574"/>
                    </a:lnTo>
                    <a:lnTo>
                      <a:pt x="45212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340" y="121412"/>
                    </a:lnTo>
                    <a:lnTo>
                      <a:pt x="53340" y="1787906"/>
                    </a:lnTo>
                    <a:close/>
                  </a:path>
                </a:pathLst>
              </a:custGeom>
              <a:solidFill>
                <a:srgbClr val="F7F7F7"/>
              </a:solidFill>
              <a:ln w="0" cap="flat" cmpd="sng" algn="ctr">
                <a:solidFill>
                  <a:srgbClr val="F7F7F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88" name="Freeform 387"/>
              <p:cNvSpPr/>
              <p:nvPr/>
            </p:nvSpPr>
            <p:spPr>
              <a:xfrm>
                <a:off x="8655939" y="1755648"/>
                <a:ext cx="53214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1905" y="74422"/>
                    </a:lnTo>
                    <a:lnTo>
                      <a:pt x="4318" y="53213"/>
                    </a:lnTo>
                    <a:lnTo>
                      <a:pt x="7620" y="35433"/>
                    </a:lnTo>
                    <a:lnTo>
                      <a:pt x="11430" y="20574"/>
                    </a:lnTo>
                    <a:lnTo>
                      <a:pt x="16256" y="9525"/>
                    </a:lnTo>
                    <a:lnTo>
                      <a:pt x="21082" y="2413"/>
                    </a:lnTo>
                    <a:lnTo>
                      <a:pt x="26416" y="0"/>
                    </a:lnTo>
                    <a:lnTo>
                      <a:pt x="31623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085" y="35433"/>
                    </a:lnTo>
                    <a:lnTo>
                      <a:pt x="48514" y="53213"/>
                    </a:lnTo>
                    <a:lnTo>
                      <a:pt x="50800" y="74422"/>
                    </a:lnTo>
                    <a:lnTo>
                      <a:pt x="52832" y="97409"/>
                    </a:lnTo>
                    <a:lnTo>
                      <a:pt x="53213" y="121412"/>
                    </a:lnTo>
                    <a:lnTo>
                      <a:pt x="53213" y="1787906"/>
                    </a:lnTo>
                    <a:close/>
                  </a:path>
                </a:pathLst>
              </a:custGeom>
              <a:solidFill>
                <a:srgbClr val="EDEDED"/>
              </a:solidFill>
              <a:ln w="0" cap="flat" cmpd="sng" algn="ctr">
                <a:solidFill>
                  <a:srgbClr val="EDEDE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89" name="Freeform 388"/>
              <p:cNvSpPr/>
              <p:nvPr/>
            </p:nvSpPr>
            <p:spPr>
              <a:xfrm>
                <a:off x="8738489" y="1755648"/>
                <a:ext cx="53214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1905" y="74422"/>
                    </a:lnTo>
                    <a:lnTo>
                      <a:pt x="4318" y="53213"/>
                    </a:lnTo>
                    <a:lnTo>
                      <a:pt x="7620" y="35433"/>
                    </a:lnTo>
                    <a:lnTo>
                      <a:pt x="11557" y="20574"/>
                    </a:lnTo>
                    <a:lnTo>
                      <a:pt x="16256" y="9525"/>
                    </a:lnTo>
                    <a:lnTo>
                      <a:pt x="21590" y="2413"/>
                    </a:lnTo>
                    <a:lnTo>
                      <a:pt x="26924" y="0"/>
                    </a:lnTo>
                    <a:lnTo>
                      <a:pt x="32131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085" y="35433"/>
                    </a:lnTo>
                    <a:lnTo>
                      <a:pt x="48895" y="53213"/>
                    </a:lnTo>
                    <a:lnTo>
                      <a:pt x="50800" y="74422"/>
                    </a:lnTo>
                    <a:lnTo>
                      <a:pt x="52832" y="97409"/>
                    </a:lnTo>
                    <a:lnTo>
                      <a:pt x="53213" y="121412"/>
                    </a:lnTo>
                    <a:lnTo>
                      <a:pt x="53213" y="1787906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90" name="Freeform 389"/>
              <p:cNvSpPr/>
              <p:nvPr/>
            </p:nvSpPr>
            <p:spPr>
              <a:xfrm>
                <a:off x="8821039" y="1755648"/>
                <a:ext cx="53214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1905" y="74422"/>
                    </a:lnTo>
                    <a:lnTo>
                      <a:pt x="4318" y="53213"/>
                    </a:lnTo>
                    <a:lnTo>
                      <a:pt x="7620" y="35433"/>
                    </a:lnTo>
                    <a:lnTo>
                      <a:pt x="11557" y="20574"/>
                    </a:lnTo>
                    <a:lnTo>
                      <a:pt x="16256" y="9525"/>
                    </a:lnTo>
                    <a:lnTo>
                      <a:pt x="21590" y="2413"/>
                    </a:lnTo>
                    <a:lnTo>
                      <a:pt x="26924" y="0"/>
                    </a:lnTo>
                    <a:lnTo>
                      <a:pt x="32131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085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213" y="121412"/>
                    </a:lnTo>
                    <a:lnTo>
                      <a:pt x="53213" y="1787906"/>
                    </a:lnTo>
                    <a:close/>
                  </a:path>
                </a:pathLst>
              </a:custGeom>
              <a:solidFill>
                <a:srgbClr val="DDDDDD"/>
              </a:solidFill>
              <a:ln w="0" cap="flat" cmpd="sng" algn="ctr">
                <a:solidFill>
                  <a:srgbClr val="DDDDD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91" name="Freeform 390"/>
              <p:cNvSpPr/>
              <p:nvPr/>
            </p:nvSpPr>
            <p:spPr>
              <a:xfrm>
                <a:off x="8903081" y="1755648"/>
                <a:ext cx="53341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787907">
                    <a:moveTo>
                      <a:pt x="0" y="1787906"/>
                    </a:moveTo>
                    <a:lnTo>
                      <a:pt x="0" y="121412"/>
                    </a:lnTo>
                    <a:lnTo>
                      <a:pt x="508" y="97409"/>
                    </a:lnTo>
                    <a:lnTo>
                      <a:pt x="1905" y="74422"/>
                    </a:lnTo>
                    <a:lnTo>
                      <a:pt x="4318" y="53213"/>
                    </a:lnTo>
                    <a:lnTo>
                      <a:pt x="7747" y="35433"/>
                    </a:lnTo>
                    <a:lnTo>
                      <a:pt x="11557" y="20574"/>
                    </a:lnTo>
                    <a:lnTo>
                      <a:pt x="16383" y="9525"/>
                    </a:lnTo>
                    <a:lnTo>
                      <a:pt x="21209" y="2413"/>
                    </a:lnTo>
                    <a:lnTo>
                      <a:pt x="26416" y="0"/>
                    </a:lnTo>
                    <a:lnTo>
                      <a:pt x="32131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212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340" y="121412"/>
                    </a:lnTo>
                    <a:lnTo>
                      <a:pt x="53340" y="1787906"/>
                    </a:lnTo>
                    <a:close/>
                  </a:path>
                </a:pathLst>
              </a:custGeom>
              <a:solidFill>
                <a:srgbClr val="D3D3D3"/>
              </a:solidFill>
              <a:ln w="0" cap="flat" cmpd="sng" algn="ctr">
                <a:solidFill>
                  <a:srgbClr val="D3D3D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92" name="Freeform 391"/>
              <p:cNvSpPr/>
              <p:nvPr/>
            </p:nvSpPr>
            <p:spPr>
              <a:xfrm>
                <a:off x="8985631" y="1755648"/>
                <a:ext cx="53341" cy="1787907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787907">
                    <a:moveTo>
                      <a:pt x="0" y="121412"/>
                    </a:moveTo>
                    <a:lnTo>
                      <a:pt x="508" y="97409"/>
                    </a:lnTo>
                    <a:lnTo>
                      <a:pt x="1905" y="74422"/>
                    </a:lnTo>
                    <a:lnTo>
                      <a:pt x="3937" y="53213"/>
                    </a:lnTo>
                    <a:lnTo>
                      <a:pt x="7747" y="35433"/>
                    </a:lnTo>
                    <a:lnTo>
                      <a:pt x="11557" y="20574"/>
                    </a:lnTo>
                    <a:lnTo>
                      <a:pt x="16383" y="9525"/>
                    </a:lnTo>
                    <a:lnTo>
                      <a:pt x="21209" y="2413"/>
                    </a:lnTo>
                    <a:lnTo>
                      <a:pt x="26416" y="0"/>
                    </a:lnTo>
                    <a:lnTo>
                      <a:pt x="32258" y="2413"/>
                    </a:lnTo>
                    <a:lnTo>
                      <a:pt x="36957" y="9525"/>
                    </a:lnTo>
                    <a:lnTo>
                      <a:pt x="41275" y="20574"/>
                    </a:lnTo>
                    <a:lnTo>
                      <a:pt x="45212" y="35433"/>
                    </a:lnTo>
                    <a:lnTo>
                      <a:pt x="48514" y="53213"/>
                    </a:lnTo>
                    <a:lnTo>
                      <a:pt x="50927" y="74422"/>
                    </a:lnTo>
                    <a:lnTo>
                      <a:pt x="52832" y="97409"/>
                    </a:lnTo>
                    <a:lnTo>
                      <a:pt x="53340" y="121412"/>
                    </a:lnTo>
                    <a:lnTo>
                      <a:pt x="53340" y="1787906"/>
                    </a:lnTo>
                    <a:lnTo>
                      <a:pt x="0" y="1787906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cxnSp>
            <p:nvCxnSpPr>
              <p:cNvPr id="393" name="Straight Connector 392"/>
              <p:cNvCxnSpPr/>
              <p:nvPr/>
            </p:nvCxnSpPr>
            <p:spPr>
              <a:xfrm>
                <a:off x="8432800" y="2425700"/>
                <a:ext cx="647700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Straight Connector 393"/>
              <p:cNvCxnSpPr/>
              <p:nvPr/>
            </p:nvCxnSpPr>
            <p:spPr>
              <a:xfrm>
                <a:off x="8420100" y="3111500"/>
                <a:ext cx="660400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5" name="Freeform 394"/>
              <p:cNvSpPr/>
              <p:nvPr/>
            </p:nvSpPr>
            <p:spPr>
              <a:xfrm>
                <a:off x="8281035" y="954532"/>
                <a:ext cx="990728" cy="669037"/>
              </a:xfrm>
              <a:custGeom>
                <a:avLst/>
                <a:gdLst/>
                <a:ahLst/>
                <a:cxnLst/>
                <a:rect l="0" t="0" r="0" b="0"/>
                <a:pathLst>
                  <a:path w="990728" h="669037">
                    <a:moveTo>
                      <a:pt x="187198" y="616712"/>
                    </a:moveTo>
                    <a:lnTo>
                      <a:pt x="185293" y="564896"/>
                    </a:lnTo>
                    <a:lnTo>
                      <a:pt x="180975" y="514985"/>
                    </a:lnTo>
                    <a:lnTo>
                      <a:pt x="174244" y="466471"/>
                    </a:lnTo>
                    <a:lnTo>
                      <a:pt x="165608" y="418973"/>
                    </a:lnTo>
                    <a:lnTo>
                      <a:pt x="155067" y="372872"/>
                    </a:lnTo>
                    <a:lnTo>
                      <a:pt x="143002" y="329184"/>
                    </a:lnTo>
                    <a:lnTo>
                      <a:pt x="129159" y="285496"/>
                    </a:lnTo>
                    <a:lnTo>
                      <a:pt x="114681" y="244729"/>
                    </a:lnTo>
                    <a:lnTo>
                      <a:pt x="98933" y="204978"/>
                    </a:lnTo>
                    <a:lnTo>
                      <a:pt x="83058" y="166497"/>
                    </a:lnTo>
                    <a:lnTo>
                      <a:pt x="66294" y="130048"/>
                    </a:lnTo>
                    <a:lnTo>
                      <a:pt x="49403" y="94996"/>
                    </a:lnTo>
                    <a:lnTo>
                      <a:pt x="32639" y="61849"/>
                    </a:lnTo>
                    <a:lnTo>
                      <a:pt x="16256" y="30226"/>
                    </a:lnTo>
                    <a:lnTo>
                      <a:pt x="0" y="0"/>
                    </a:lnTo>
                    <a:lnTo>
                      <a:pt x="990727" y="0"/>
                    </a:lnTo>
                    <a:lnTo>
                      <a:pt x="965708" y="44577"/>
                    </a:lnTo>
                    <a:lnTo>
                      <a:pt x="941705" y="87757"/>
                    </a:lnTo>
                    <a:lnTo>
                      <a:pt x="920115" y="130048"/>
                    </a:lnTo>
                    <a:lnTo>
                      <a:pt x="900430" y="171323"/>
                    </a:lnTo>
                    <a:lnTo>
                      <a:pt x="882269" y="211201"/>
                    </a:lnTo>
                    <a:lnTo>
                      <a:pt x="865886" y="251460"/>
                    </a:lnTo>
                    <a:lnTo>
                      <a:pt x="837057" y="330708"/>
                    </a:lnTo>
                    <a:lnTo>
                      <a:pt x="825627" y="370078"/>
                    </a:lnTo>
                    <a:lnTo>
                      <a:pt x="815086" y="410845"/>
                    </a:lnTo>
                    <a:lnTo>
                      <a:pt x="805942" y="451104"/>
                    </a:lnTo>
                    <a:lnTo>
                      <a:pt x="798195" y="492887"/>
                    </a:lnTo>
                    <a:lnTo>
                      <a:pt x="791464" y="534162"/>
                    </a:lnTo>
                    <a:lnTo>
                      <a:pt x="786257" y="578358"/>
                    </a:lnTo>
                    <a:lnTo>
                      <a:pt x="781939" y="622935"/>
                    </a:lnTo>
                    <a:lnTo>
                      <a:pt x="778510" y="669036"/>
                    </a:lnTo>
                    <a:lnTo>
                      <a:pt x="186182" y="669036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96" name="Freeform 395"/>
              <p:cNvSpPr/>
              <p:nvPr/>
            </p:nvSpPr>
            <p:spPr>
              <a:xfrm>
                <a:off x="8280400" y="955040"/>
                <a:ext cx="990601" cy="668021"/>
              </a:xfrm>
              <a:custGeom>
                <a:avLst/>
                <a:gdLst/>
                <a:ahLst/>
                <a:cxnLst/>
                <a:rect l="0" t="0" r="0" b="0"/>
                <a:pathLst>
                  <a:path w="990601" h="668021">
                    <a:moveTo>
                      <a:pt x="186690" y="668020"/>
                    </a:moveTo>
                    <a:lnTo>
                      <a:pt x="778510" y="668020"/>
                    </a:lnTo>
                    <a:lnTo>
                      <a:pt x="782320" y="622300"/>
                    </a:lnTo>
                    <a:lnTo>
                      <a:pt x="786130" y="577850"/>
                    </a:lnTo>
                    <a:lnTo>
                      <a:pt x="791210" y="533400"/>
                    </a:lnTo>
                    <a:lnTo>
                      <a:pt x="798830" y="492760"/>
                    </a:lnTo>
                    <a:lnTo>
                      <a:pt x="806450" y="450850"/>
                    </a:lnTo>
                    <a:lnTo>
                      <a:pt x="815340" y="410210"/>
                    </a:lnTo>
                    <a:lnTo>
                      <a:pt x="825500" y="369570"/>
                    </a:lnTo>
                    <a:lnTo>
                      <a:pt x="836930" y="330200"/>
                    </a:lnTo>
                    <a:lnTo>
                      <a:pt x="866140" y="251460"/>
                    </a:lnTo>
                    <a:lnTo>
                      <a:pt x="882650" y="210820"/>
                    </a:lnTo>
                    <a:lnTo>
                      <a:pt x="900430" y="171450"/>
                    </a:lnTo>
                    <a:lnTo>
                      <a:pt x="920750" y="129540"/>
                    </a:lnTo>
                    <a:lnTo>
                      <a:pt x="942340" y="87630"/>
                    </a:lnTo>
                    <a:lnTo>
                      <a:pt x="966470" y="44450"/>
                    </a:lnTo>
                    <a:lnTo>
                      <a:pt x="990600" y="0"/>
                    </a:lnTo>
                    <a:lnTo>
                      <a:pt x="0" y="0"/>
                    </a:lnTo>
                    <a:lnTo>
                      <a:pt x="16510" y="29210"/>
                    </a:lnTo>
                    <a:lnTo>
                      <a:pt x="33020" y="60960"/>
                    </a:lnTo>
                    <a:lnTo>
                      <a:pt x="49530" y="93980"/>
                    </a:lnTo>
                    <a:lnTo>
                      <a:pt x="66040" y="129540"/>
                    </a:lnTo>
                    <a:lnTo>
                      <a:pt x="83820" y="166370"/>
                    </a:lnTo>
                    <a:lnTo>
                      <a:pt x="99060" y="204470"/>
                    </a:lnTo>
                    <a:lnTo>
                      <a:pt x="115570" y="243840"/>
                    </a:lnTo>
                    <a:lnTo>
                      <a:pt x="129540" y="284480"/>
                    </a:lnTo>
                    <a:lnTo>
                      <a:pt x="143510" y="328930"/>
                    </a:lnTo>
                    <a:lnTo>
                      <a:pt x="154940" y="372110"/>
                    </a:lnTo>
                    <a:lnTo>
                      <a:pt x="166370" y="419100"/>
                    </a:lnTo>
                    <a:lnTo>
                      <a:pt x="173990" y="466090"/>
                    </a:lnTo>
                    <a:lnTo>
                      <a:pt x="181610" y="514350"/>
                    </a:lnTo>
                    <a:lnTo>
                      <a:pt x="185420" y="563880"/>
                    </a:lnTo>
                    <a:lnTo>
                      <a:pt x="187960" y="6159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97" name="Freeform 396"/>
              <p:cNvSpPr/>
              <p:nvPr/>
            </p:nvSpPr>
            <p:spPr>
              <a:xfrm>
                <a:off x="8421370" y="963930"/>
                <a:ext cx="689611" cy="55881"/>
              </a:xfrm>
              <a:custGeom>
                <a:avLst/>
                <a:gdLst/>
                <a:ahLst/>
                <a:cxnLst/>
                <a:rect l="0" t="0" r="0" b="0"/>
                <a:pathLst>
                  <a:path w="689611" h="55881">
                    <a:moveTo>
                      <a:pt x="689610" y="55880"/>
                    </a:moveTo>
                    <a:lnTo>
                      <a:pt x="641350" y="41910"/>
                    </a:lnTo>
                    <a:lnTo>
                      <a:pt x="594360" y="30480"/>
                    </a:lnTo>
                    <a:lnTo>
                      <a:pt x="547370" y="20320"/>
                    </a:lnTo>
                    <a:lnTo>
                      <a:pt x="500380" y="12700"/>
                    </a:lnTo>
                    <a:lnTo>
                      <a:pt x="455930" y="6350"/>
                    </a:lnTo>
                    <a:lnTo>
                      <a:pt x="410210" y="2540"/>
                    </a:lnTo>
                    <a:lnTo>
                      <a:pt x="365760" y="0"/>
                    </a:lnTo>
                    <a:lnTo>
                      <a:pt x="322580" y="0"/>
                    </a:lnTo>
                    <a:lnTo>
                      <a:pt x="279400" y="1270"/>
                    </a:lnTo>
                    <a:lnTo>
                      <a:pt x="237490" y="3810"/>
                    </a:lnTo>
                    <a:lnTo>
                      <a:pt x="195580" y="8890"/>
                    </a:lnTo>
                    <a:lnTo>
                      <a:pt x="154940" y="15240"/>
                    </a:lnTo>
                    <a:lnTo>
                      <a:pt x="115570" y="22860"/>
                    </a:lnTo>
                    <a:lnTo>
                      <a:pt x="76200" y="31750"/>
                    </a:lnTo>
                    <a:lnTo>
                      <a:pt x="36830" y="43180"/>
                    </a:lnTo>
                    <a:lnTo>
                      <a:pt x="0" y="5588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98" name="Freeform 397"/>
              <p:cNvSpPr/>
              <p:nvPr/>
            </p:nvSpPr>
            <p:spPr>
              <a:xfrm>
                <a:off x="8253222" y="889254"/>
                <a:ext cx="1058800" cy="63374"/>
              </a:xfrm>
              <a:custGeom>
                <a:avLst/>
                <a:gdLst/>
                <a:ahLst/>
                <a:cxnLst/>
                <a:rect l="0" t="0" r="0" b="0"/>
                <a:pathLst>
                  <a:path w="1058800" h="63374">
                    <a:moveTo>
                      <a:pt x="0" y="0"/>
                    </a:moveTo>
                    <a:lnTo>
                      <a:pt x="1058799" y="0"/>
                    </a:lnTo>
                    <a:lnTo>
                      <a:pt x="1058799" y="63373"/>
                    </a:lnTo>
                    <a:lnTo>
                      <a:pt x="0" y="63373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399" name="Freeform 398"/>
              <p:cNvSpPr/>
              <p:nvPr/>
            </p:nvSpPr>
            <p:spPr>
              <a:xfrm>
                <a:off x="8252460" y="889000"/>
                <a:ext cx="1059181" cy="63501"/>
              </a:xfrm>
              <a:custGeom>
                <a:avLst/>
                <a:gdLst/>
                <a:ahLst/>
                <a:cxnLst/>
                <a:rect l="0" t="0" r="0" b="0"/>
                <a:pathLst>
                  <a:path w="1059181" h="63501">
                    <a:moveTo>
                      <a:pt x="0" y="63500"/>
                    </a:moveTo>
                    <a:lnTo>
                      <a:pt x="1059180" y="63500"/>
                    </a:lnTo>
                    <a:lnTo>
                      <a:pt x="10591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00" name="Freeform 399"/>
              <p:cNvSpPr/>
              <p:nvPr/>
            </p:nvSpPr>
            <p:spPr>
              <a:xfrm>
                <a:off x="8988044" y="956945"/>
                <a:ext cx="349505" cy="529845"/>
              </a:xfrm>
              <a:custGeom>
                <a:avLst/>
                <a:gdLst/>
                <a:ahLst/>
                <a:cxnLst/>
                <a:rect l="0" t="0" r="0" b="0"/>
                <a:pathLst>
                  <a:path w="349505" h="529845">
                    <a:moveTo>
                      <a:pt x="299085" y="15748"/>
                    </a:moveTo>
                    <a:lnTo>
                      <a:pt x="311023" y="22987"/>
                    </a:lnTo>
                    <a:lnTo>
                      <a:pt x="321564" y="32131"/>
                    </a:lnTo>
                    <a:lnTo>
                      <a:pt x="331724" y="43688"/>
                    </a:lnTo>
                    <a:lnTo>
                      <a:pt x="339344" y="56134"/>
                    </a:lnTo>
                    <a:lnTo>
                      <a:pt x="345186" y="70485"/>
                    </a:lnTo>
                    <a:lnTo>
                      <a:pt x="348996" y="84963"/>
                    </a:lnTo>
                    <a:lnTo>
                      <a:pt x="349504" y="99822"/>
                    </a:lnTo>
                    <a:lnTo>
                      <a:pt x="347091" y="114681"/>
                    </a:lnTo>
                    <a:lnTo>
                      <a:pt x="339852" y="133858"/>
                    </a:lnTo>
                    <a:lnTo>
                      <a:pt x="334645" y="142494"/>
                    </a:lnTo>
                    <a:lnTo>
                      <a:pt x="328803" y="150622"/>
                    </a:lnTo>
                    <a:lnTo>
                      <a:pt x="321183" y="157353"/>
                    </a:lnTo>
                    <a:lnTo>
                      <a:pt x="313436" y="163195"/>
                    </a:lnTo>
                    <a:lnTo>
                      <a:pt x="304800" y="167894"/>
                    </a:lnTo>
                    <a:lnTo>
                      <a:pt x="295275" y="171323"/>
                    </a:lnTo>
                    <a:lnTo>
                      <a:pt x="286131" y="172720"/>
                    </a:lnTo>
                    <a:lnTo>
                      <a:pt x="275590" y="172720"/>
                    </a:lnTo>
                    <a:lnTo>
                      <a:pt x="265049" y="170815"/>
                    </a:lnTo>
                    <a:lnTo>
                      <a:pt x="254000" y="167005"/>
                    </a:lnTo>
                    <a:lnTo>
                      <a:pt x="241935" y="160782"/>
                    </a:lnTo>
                    <a:lnTo>
                      <a:pt x="230378" y="152146"/>
                    </a:lnTo>
                    <a:lnTo>
                      <a:pt x="218948" y="141605"/>
                    </a:lnTo>
                    <a:lnTo>
                      <a:pt x="207391" y="128143"/>
                    </a:lnTo>
                    <a:lnTo>
                      <a:pt x="194945" y="146812"/>
                    </a:lnTo>
                    <a:lnTo>
                      <a:pt x="183388" y="168402"/>
                    </a:lnTo>
                    <a:lnTo>
                      <a:pt x="172339" y="191897"/>
                    </a:lnTo>
                    <a:lnTo>
                      <a:pt x="162306" y="216408"/>
                    </a:lnTo>
                    <a:lnTo>
                      <a:pt x="152654" y="242316"/>
                    </a:lnTo>
                    <a:lnTo>
                      <a:pt x="144018" y="270129"/>
                    </a:lnTo>
                    <a:lnTo>
                      <a:pt x="128143" y="325374"/>
                    </a:lnTo>
                    <a:lnTo>
                      <a:pt x="115189" y="382016"/>
                    </a:lnTo>
                    <a:lnTo>
                      <a:pt x="105156" y="436245"/>
                    </a:lnTo>
                    <a:lnTo>
                      <a:pt x="101346" y="462153"/>
                    </a:lnTo>
                    <a:lnTo>
                      <a:pt x="97409" y="486664"/>
                    </a:lnTo>
                    <a:lnTo>
                      <a:pt x="94615" y="509270"/>
                    </a:lnTo>
                    <a:lnTo>
                      <a:pt x="92710" y="529844"/>
                    </a:lnTo>
                    <a:lnTo>
                      <a:pt x="87376" y="529336"/>
                    </a:lnTo>
                    <a:lnTo>
                      <a:pt x="80137" y="527939"/>
                    </a:lnTo>
                    <a:lnTo>
                      <a:pt x="71501" y="526542"/>
                    </a:lnTo>
                    <a:lnTo>
                      <a:pt x="61468" y="524637"/>
                    </a:lnTo>
                    <a:lnTo>
                      <a:pt x="49911" y="523621"/>
                    </a:lnTo>
                    <a:lnTo>
                      <a:pt x="36068" y="522224"/>
                    </a:lnTo>
                    <a:lnTo>
                      <a:pt x="20701" y="522605"/>
                    </a:lnTo>
                    <a:lnTo>
                      <a:pt x="3429" y="525018"/>
                    </a:lnTo>
                    <a:lnTo>
                      <a:pt x="0" y="481838"/>
                    </a:lnTo>
                    <a:lnTo>
                      <a:pt x="0" y="435356"/>
                    </a:lnTo>
                    <a:lnTo>
                      <a:pt x="2921" y="387350"/>
                    </a:lnTo>
                    <a:lnTo>
                      <a:pt x="8636" y="337820"/>
                    </a:lnTo>
                    <a:lnTo>
                      <a:pt x="17272" y="288417"/>
                    </a:lnTo>
                    <a:lnTo>
                      <a:pt x="28829" y="240411"/>
                    </a:lnTo>
                    <a:lnTo>
                      <a:pt x="43688" y="193802"/>
                    </a:lnTo>
                    <a:lnTo>
                      <a:pt x="60452" y="150241"/>
                    </a:lnTo>
                    <a:lnTo>
                      <a:pt x="70612" y="129540"/>
                    </a:lnTo>
                    <a:lnTo>
                      <a:pt x="80645" y="109855"/>
                    </a:lnTo>
                    <a:lnTo>
                      <a:pt x="92202" y="92075"/>
                    </a:lnTo>
                    <a:lnTo>
                      <a:pt x="103759" y="75311"/>
                    </a:lnTo>
                    <a:lnTo>
                      <a:pt x="116205" y="59436"/>
                    </a:lnTo>
                    <a:lnTo>
                      <a:pt x="129159" y="45085"/>
                    </a:lnTo>
                    <a:lnTo>
                      <a:pt x="143510" y="33020"/>
                    </a:lnTo>
                    <a:lnTo>
                      <a:pt x="157988" y="22479"/>
                    </a:lnTo>
                    <a:lnTo>
                      <a:pt x="173355" y="13335"/>
                    </a:lnTo>
                    <a:lnTo>
                      <a:pt x="189103" y="7112"/>
                    </a:lnTo>
                    <a:lnTo>
                      <a:pt x="205486" y="2286"/>
                    </a:lnTo>
                    <a:lnTo>
                      <a:pt x="223266" y="0"/>
                    </a:lnTo>
                    <a:lnTo>
                      <a:pt x="241046" y="0"/>
                    </a:lnTo>
                    <a:lnTo>
                      <a:pt x="259715" y="2794"/>
                    </a:lnTo>
                    <a:lnTo>
                      <a:pt x="278892" y="8128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01" name="Freeform 400"/>
              <p:cNvSpPr/>
              <p:nvPr/>
            </p:nvSpPr>
            <p:spPr>
              <a:xfrm>
                <a:off x="8987790" y="956310"/>
                <a:ext cx="349251" cy="530861"/>
              </a:xfrm>
              <a:custGeom>
                <a:avLst/>
                <a:gdLst/>
                <a:ahLst/>
                <a:cxnLst/>
                <a:rect l="0" t="0" r="0" b="0"/>
                <a:pathLst>
                  <a:path w="349251" h="530861">
                    <a:moveTo>
                      <a:pt x="298450" y="16510"/>
                    </a:moveTo>
                    <a:lnTo>
                      <a:pt x="311150" y="24130"/>
                    </a:lnTo>
                    <a:lnTo>
                      <a:pt x="321310" y="33020"/>
                    </a:lnTo>
                    <a:lnTo>
                      <a:pt x="331470" y="44450"/>
                    </a:lnTo>
                    <a:lnTo>
                      <a:pt x="339090" y="57150"/>
                    </a:lnTo>
                    <a:lnTo>
                      <a:pt x="345440" y="71120"/>
                    </a:lnTo>
                    <a:lnTo>
                      <a:pt x="349250" y="85090"/>
                    </a:lnTo>
                    <a:lnTo>
                      <a:pt x="349250" y="100330"/>
                    </a:lnTo>
                    <a:lnTo>
                      <a:pt x="346710" y="115570"/>
                    </a:lnTo>
                    <a:lnTo>
                      <a:pt x="339090" y="134620"/>
                    </a:lnTo>
                    <a:lnTo>
                      <a:pt x="334010" y="143510"/>
                    </a:lnTo>
                    <a:lnTo>
                      <a:pt x="328930" y="151130"/>
                    </a:lnTo>
                    <a:lnTo>
                      <a:pt x="321310" y="157480"/>
                    </a:lnTo>
                    <a:lnTo>
                      <a:pt x="313690" y="163830"/>
                    </a:lnTo>
                    <a:lnTo>
                      <a:pt x="304800" y="168910"/>
                    </a:lnTo>
                    <a:lnTo>
                      <a:pt x="294640" y="171450"/>
                    </a:lnTo>
                    <a:lnTo>
                      <a:pt x="285750" y="172720"/>
                    </a:lnTo>
                    <a:lnTo>
                      <a:pt x="275590" y="172720"/>
                    </a:lnTo>
                    <a:lnTo>
                      <a:pt x="265430" y="171450"/>
                    </a:lnTo>
                    <a:lnTo>
                      <a:pt x="254000" y="167640"/>
                    </a:lnTo>
                    <a:lnTo>
                      <a:pt x="241300" y="161290"/>
                    </a:lnTo>
                    <a:lnTo>
                      <a:pt x="229870" y="152400"/>
                    </a:lnTo>
                    <a:lnTo>
                      <a:pt x="218440" y="142240"/>
                    </a:lnTo>
                    <a:lnTo>
                      <a:pt x="207010" y="128270"/>
                    </a:lnTo>
                    <a:lnTo>
                      <a:pt x="194310" y="147320"/>
                    </a:lnTo>
                    <a:lnTo>
                      <a:pt x="182880" y="168910"/>
                    </a:lnTo>
                    <a:lnTo>
                      <a:pt x="172720" y="193040"/>
                    </a:lnTo>
                    <a:lnTo>
                      <a:pt x="162560" y="217170"/>
                    </a:lnTo>
                    <a:lnTo>
                      <a:pt x="152400" y="242570"/>
                    </a:lnTo>
                    <a:lnTo>
                      <a:pt x="143510" y="270510"/>
                    </a:lnTo>
                    <a:lnTo>
                      <a:pt x="128270" y="326390"/>
                    </a:lnTo>
                    <a:lnTo>
                      <a:pt x="115570" y="382270"/>
                    </a:lnTo>
                    <a:lnTo>
                      <a:pt x="105410" y="436880"/>
                    </a:lnTo>
                    <a:lnTo>
                      <a:pt x="101600" y="462280"/>
                    </a:lnTo>
                    <a:lnTo>
                      <a:pt x="97790" y="487680"/>
                    </a:lnTo>
                    <a:lnTo>
                      <a:pt x="93980" y="509270"/>
                    </a:lnTo>
                    <a:lnTo>
                      <a:pt x="92710" y="530860"/>
                    </a:lnTo>
                    <a:lnTo>
                      <a:pt x="87630" y="529590"/>
                    </a:lnTo>
                    <a:lnTo>
                      <a:pt x="80010" y="528320"/>
                    </a:lnTo>
                    <a:lnTo>
                      <a:pt x="71120" y="527050"/>
                    </a:lnTo>
                    <a:lnTo>
                      <a:pt x="60960" y="525780"/>
                    </a:lnTo>
                    <a:lnTo>
                      <a:pt x="49530" y="524510"/>
                    </a:lnTo>
                    <a:lnTo>
                      <a:pt x="35560" y="523240"/>
                    </a:lnTo>
                    <a:lnTo>
                      <a:pt x="20320" y="523240"/>
                    </a:lnTo>
                    <a:lnTo>
                      <a:pt x="3810" y="525780"/>
                    </a:lnTo>
                    <a:lnTo>
                      <a:pt x="0" y="482600"/>
                    </a:lnTo>
                    <a:lnTo>
                      <a:pt x="0" y="435610"/>
                    </a:lnTo>
                    <a:lnTo>
                      <a:pt x="2540" y="388620"/>
                    </a:lnTo>
                    <a:lnTo>
                      <a:pt x="8890" y="337820"/>
                    </a:lnTo>
                    <a:lnTo>
                      <a:pt x="16510" y="289560"/>
                    </a:lnTo>
                    <a:lnTo>
                      <a:pt x="29210" y="241300"/>
                    </a:lnTo>
                    <a:lnTo>
                      <a:pt x="43180" y="194310"/>
                    </a:lnTo>
                    <a:lnTo>
                      <a:pt x="59690" y="151130"/>
                    </a:lnTo>
                    <a:lnTo>
                      <a:pt x="71120" y="129540"/>
                    </a:lnTo>
                    <a:lnTo>
                      <a:pt x="80010" y="110490"/>
                    </a:lnTo>
                    <a:lnTo>
                      <a:pt x="91440" y="92710"/>
                    </a:lnTo>
                    <a:lnTo>
                      <a:pt x="104140" y="76200"/>
                    </a:lnTo>
                    <a:lnTo>
                      <a:pt x="115570" y="59690"/>
                    </a:lnTo>
                    <a:lnTo>
                      <a:pt x="129540" y="45720"/>
                    </a:lnTo>
                    <a:lnTo>
                      <a:pt x="143510" y="34290"/>
                    </a:lnTo>
                    <a:lnTo>
                      <a:pt x="157480" y="22860"/>
                    </a:lnTo>
                    <a:lnTo>
                      <a:pt x="172720" y="13970"/>
                    </a:lnTo>
                    <a:lnTo>
                      <a:pt x="189230" y="7620"/>
                    </a:lnTo>
                    <a:lnTo>
                      <a:pt x="205740" y="2540"/>
                    </a:lnTo>
                    <a:lnTo>
                      <a:pt x="223520" y="0"/>
                    </a:lnTo>
                    <a:lnTo>
                      <a:pt x="241300" y="0"/>
                    </a:lnTo>
                    <a:lnTo>
                      <a:pt x="259080" y="3810"/>
                    </a:lnTo>
                    <a:lnTo>
                      <a:pt x="279400" y="889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02" name="Freeform 401"/>
              <p:cNvSpPr/>
              <p:nvPr/>
            </p:nvSpPr>
            <p:spPr>
              <a:xfrm>
                <a:off x="8196072" y="956945"/>
                <a:ext cx="349378" cy="529845"/>
              </a:xfrm>
              <a:custGeom>
                <a:avLst/>
                <a:gdLst/>
                <a:ahLst/>
                <a:cxnLst/>
                <a:rect l="0" t="0" r="0" b="0"/>
                <a:pathLst>
                  <a:path w="349378" h="529845">
                    <a:moveTo>
                      <a:pt x="70612" y="8128"/>
                    </a:moveTo>
                    <a:lnTo>
                      <a:pt x="90297" y="2794"/>
                    </a:lnTo>
                    <a:lnTo>
                      <a:pt x="108458" y="0"/>
                    </a:lnTo>
                    <a:lnTo>
                      <a:pt x="126238" y="0"/>
                    </a:lnTo>
                    <a:lnTo>
                      <a:pt x="144018" y="2286"/>
                    </a:lnTo>
                    <a:lnTo>
                      <a:pt x="160274" y="7112"/>
                    </a:lnTo>
                    <a:lnTo>
                      <a:pt x="176657" y="13335"/>
                    </a:lnTo>
                    <a:lnTo>
                      <a:pt x="192024" y="22479"/>
                    </a:lnTo>
                    <a:lnTo>
                      <a:pt x="206375" y="33020"/>
                    </a:lnTo>
                    <a:lnTo>
                      <a:pt x="220345" y="45085"/>
                    </a:lnTo>
                    <a:lnTo>
                      <a:pt x="233299" y="59436"/>
                    </a:lnTo>
                    <a:lnTo>
                      <a:pt x="245745" y="75311"/>
                    </a:lnTo>
                    <a:lnTo>
                      <a:pt x="257810" y="92075"/>
                    </a:lnTo>
                    <a:lnTo>
                      <a:pt x="268859" y="109855"/>
                    </a:lnTo>
                    <a:lnTo>
                      <a:pt x="278892" y="129540"/>
                    </a:lnTo>
                    <a:lnTo>
                      <a:pt x="288925" y="150241"/>
                    </a:lnTo>
                    <a:lnTo>
                      <a:pt x="306705" y="193802"/>
                    </a:lnTo>
                    <a:lnTo>
                      <a:pt x="320675" y="240411"/>
                    </a:lnTo>
                    <a:lnTo>
                      <a:pt x="332105" y="288417"/>
                    </a:lnTo>
                    <a:lnTo>
                      <a:pt x="340741" y="337820"/>
                    </a:lnTo>
                    <a:lnTo>
                      <a:pt x="346583" y="387350"/>
                    </a:lnTo>
                    <a:lnTo>
                      <a:pt x="349377" y="435356"/>
                    </a:lnTo>
                    <a:lnTo>
                      <a:pt x="349377" y="481838"/>
                    </a:lnTo>
                    <a:lnTo>
                      <a:pt x="346075" y="525018"/>
                    </a:lnTo>
                    <a:lnTo>
                      <a:pt x="328803" y="522605"/>
                    </a:lnTo>
                    <a:lnTo>
                      <a:pt x="313436" y="522224"/>
                    </a:lnTo>
                    <a:lnTo>
                      <a:pt x="299466" y="523621"/>
                    </a:lnTo>
                    <a:lnTo>
                      <a:pt x="288036" y="524637"/>
                    </a:lnTo>
                    <a:lnTo>
                      <a:pt x="277876" y="526542"/>
                    </a:lnTo>
                    <a:lnTo>
                      <a:pt x="269748" y="527939"/>
                    </a:lnTo>
                    <a:lnTo>
                      <a:pt x="262128" y="529336"/>
                    </a:lnTo>
                    <a:lnTo>
                      <a:pt x="256794" y="529844"/>
                    </a:lnTo>
                    <a:lnTo>
                      <a:pt x="254889" y="509270"/>
                    </a:lnTo>
                    <a:lnTo>
                      <a:pt x="251968" y="486664"/>
                    </a:lnTo>
                    <a:lnTo>
                      <a:pt x="248666" y="462153"/>
                    </a:lnTo>
                    <a:lnTo>
                      <a:pt x="244856" y="436245"/>
                    </a:lnTo>
                    <a:lnTo>
                      <a:pt x="234188" y="382016"/>
                    </a:lnTo>
                    <a:lnTo>
                      <a:pt x="221234" y="325374"/>
                    </a:lnTo>
                    <a:lnTo>
                      <a:pt x="205486" y="270129"/>
                    </a:lnTo>
                    <a:lnTo>
                      <a:pt x="196850" y="242316"/>
                    </a:lnTo>
                    <a:lnTo>
                      <a:pt x="187198" y="216408"/>
                    </a:lnTo>
                    <a:lnTo>
                      <a:pt x="177165" y="191897"/>
                    </a:lnTo>
                    <a:lnTo>
                      <a:pt x="166116" y="168402"/>
                    </a:lnTo>
                    <a:lnTo>
                      <a:pt x="154559" y="146812"/>
                    </a:lnTo>
                    <a:lnTo>
                      <a:pt x="142113" y="128143"/>
                    </a:lnTo>
                    <a:lnTo>
                      <a:pt x="130556" y="141605"/>
                    </a:lnTo>
                    <a:lnTo>
                      <a:pt x="118999" y="152146"/>
                    </a:lnTo>
                    <a:lnTo>
                      <a:pt x="107569" y="160782"/>
                    </a:lnTo>
                    <a:lnTo>
                      <a:pt x="96012" y="167005"/>
                    </a:lnTo>
                    <a:lnTo>
                      <a:pt x="84963" y="170815"/>
                    </a:lnTo>
                    <a:lnTo>
                      <a:pt x="74422" y="172720"/>
                    </a:lnTo>
                    <a:lnTo>
                      <a:pt x="63881" y="172720"/>
                    </a:lnTo>
                    <a:lnTo>
                      <a:pt x="54229" y="171323"/>
                    </a:lnTo>
                    <a:lnTo>
                      <a:pt x="44577" y="167894"/>
                    </a:lnTo>
                    <a:lnTo>
                      <a:pt x="35941" y="163195"/>
                    </a:lnTo>
                    <a:lnTo>
                      <a:pt x="28321" y="157353"/>
                    </a:lnTo>
                    <a:lnTo>
                      <a:pt x="21082" y="150622"/>
                    </a:lnTo>
                    <a:lnTo>
                      <a:pt x="14859" y="142494"/>
                    </a:lnTo>
                    <a:lnTo>
                      <a:pt x="9652" y="133858"/>
                    </a:lnTo>
                    <a:lnTo>
                      <a:pt x="2413" y="114681"/>
                    </a:lnTo>
                    <a:lnTo>
                      <a:pt x="0" y="99822"/>
                    </a:lnTo>
                    <a:lnTo>
                      <a:pt x="1016" y="84963"/>
                    </a:lnTo>
                    <a:lnTo>
                      <a:pt x="4318" y="70485"/>
                    </a:lnTo>
                    <a:lnTo>
                      <a:pt x="10033" y="56134"/>
                    </a:lnTo>
                    <a:lnTo>
                      <a:pt x="18288" y="43688"/>
                    </a:lnTo>
                    <a:lnTo>
                      <a:pt x="27813" y="32131"/>
                    </a:lnTo>
                    <a:lnTo>
                      <a:pt x="38354" y="22987"/>
                    </a:lnTo>
                    <a:lnTo>
                      <a:pt x="50927" y="15748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03" name="Freeform 402"/>
              <p:cNvSpPr/>
              <p:nvPr/>
            </p:nvSpPr>
            <p:spPr>
              <a:xfrm>
                <a:off x="8195310" y="956310"/>
                <a:ext cx="349251" cy="530861"/>
              </a:xfrm>
              <a:custGeom>
                <a:avLst/>
                <a:gdLst/>
                <a:ahLst/>
                <a:cxnLst/>
                <a:rect l="0" t="0" r="0" b="0"/>
                <a:pathLst>
                  <a:path w="349251" h="530861">
                    <a:moveTo>
                      <a:pt x="50800" y="16510"/>
                    </a:moveTo>
                    <a:lnTo>
                      <a:pt x="39370" y="24130"/>
                    </a:lnTo>
                    <a:lnTo>
                      <a:pt x="27940" y="33020"/>
                    </a:lnTo>
                    <a:lnTo>
                      <a:pt x="19050" y="44450"/>
                    </a:lnTo>
                    <a:lnTo>
                      <a:pt x="10160" y="57150"/>
                    </a:lnTo>
                    <a:lnTo>
                      <a:pt x="5080" y="71120"/>
                    </a:lnTo>
                    <a:lnTo>
                      <a:pt x="1270" y="85090"/>
                    </a:lnTo>
                    <a:lnTo>
                      <a:pt x="0" y="100330"/>
                    </a:lnTo>
                    <a:lnTo>
                      <a:pt x="2540" y="115570"/>
                    </a:lnTo>
                    <a:lnTo>
                      <a:pt x="10160" y="134620"/>
                    </a:lnTo>
                    <a:lnTo>
                      <a:pt x="15240" y="143510"/>
                    </a:lnTo>
                    <a:lnTo>
                      <a:pt x="21590" y="151130"/>
                    </a:lnTo>
                    <a:lnTo>
                      <a:pt x="29210" y="157480"/>
                    </a:lnTo>
                    <a:lnTo>
                      <a:pt x="36830" y="163830"/>
                    </a:lnTo>
                    <a:lnTo>
                      <a:pt x="44450" y="168910"/>
                    </a:lnTo>
                    <a:lnTo>
                      <a:pt x="54610" y="171450"/>
                    </a:lnTo>
                    <a:lnTo>
                      <a:pt x="64770" y="172720"/>
                    </a:lnTo>
                    <a:lnTo>
                      <a:pt x="74930" y="172720"/>
                    </a:lnTo>
                    <a:lnTo>
                      <a:pt x="85090" y="171450"/>
                    </a:lnTo>
                    <a:lnTo>
                      <a:pt x="96520" y="167640"/>
                    </a:lnTo>
                    <a:lnTo>
                      <a:pt x="107950" y="161290"/>
                    </a:lnTo>
                    <a:lnTo>
                      <a:pt x="119380" y="152400"/>
                    </a:lnTo>
                    <a:lnTo>
                      <a:pt x="130810" y="142240"/>
                    </a:lnTo>
                    <a:lnTo>
                      <a:pt x="142240" y="128270"/>
                    </a:lnTo>
                    <a:lnTo>
                      <a:pt x="154940" y="147320"/>
                    </a:lnTo>
                    <a:lnTo>
                      <a:pt x="166370" y="168910"/>
                    </a:lnTo>
                    <a:lnTo>
                      <a:pt x="177800" y="193040"/>
                    </a:lnTo>
                    <a:lnTo>
                      <a:pt x="187960" y="217170"/>
                    </a:lnTo>
                    <a:lnTo>
                      <a:pt x="196850" y="242570"/>
                    </a:lnTo>
                    <a:lnTo>
                      <a:pt x="205740" y="270510"/>
                    </a:lnTo>
                    <a:lnTo>
                      <a:pt x="220980" y="326390"/>
                    </a:lnTo>
                    <a:lnTo>
                      <a:pt x="234950" y="382270"/>
                    </a:lnTo>
                    <a:lnTo>
                      <a:pt x="245110" y="436880"/>
                    </a:lnTo>
                    <a:lnTo>
                      <a:pt x="248920" y="462280"/>
                    </a:lnTo>
                    <a:lnTo>
                      <a:pt x="252730" y="487680"/>
                    </a:lnTo>
                    <a:lnTo>
                      <a:pt x="255270" y="509270"/>
                    </a:lnTo>
                    <a:lnTo>
                      <a:pt x="257810" y="530860"/>
                    </a:lnTo>
                    <a:lnTo>
                      <a:pt x="262890" y="529590"/>
                    </a:lnTo>
                    <a:lnTo>
                      <a:pt x="270510" y="528320"/>
                    </a:lnTo>
                    <a:lnTo>
                      <a:pt x="278130" y="527050"/>
                    </a:lnTo>
                    <a:lnTo>
                      <a:pt x="288290" y="525780"/>
                    </a:lnTo>
                    <a:lnTo>
                      <a:pt x="299720" y="524510"/>
                    </a:lnTo>
                    <a:lnTo>
                      <a:pt x="313690" y="523240"/>
                    </a:lnTo>
                    <a:lnTo>
                      <a:pt x="328930" y="523240"/>
                    </a:lnTo>
                    <a:lnTo>
                      <a:pt x="346710" y="525780"/>
                    </a:lnTo>
                    <a:lnTo>
                      <a:pt x="349250" y="482600"/>
                    </a:lnTo>
                    <a:lnTo>
                      <a:pt x="349250" y="435610"/>
                    </a:lnTo>
                    <a:lnTo>
                      <a:pt x="346710" y="388620"/>
                    </a:lnTo>
                    <a:lnTo>
                      <a:pt x="341630" y="337820"/>
                    </a:lnTo>
                    <a:lnTo>
                      <a:pt x="332740" y="289560"/>
                    </a:lnTo>
                    <a:lnTo>
                      <a:pt x="321310" y="241300"/>
                    </a:lnTo>
                    <a:lnTo>
                      <a:pt x="307340" y="194310"/>
                    </a:lnTo>
                    <a:lnTo>
                      <a:pt x="289560" y="151130"/>
                    </a:lnTo>
                    <a:lnTo>
                      <a:pt x="279400" y="129540"/>
                    </a:lnTo>
                    <a:lnTo>
                      <a:pt x="269240" y="110490"/>
                    </a:lnTo>
                    <a:lnTo>
                      <a:pt x="257810" y="92710"/>
                    </a:lnTo>
                    <a:lnTo>
                      <a:pt x="246380" y="76200"/>
                    </a:lnTo>
                    <a:lnTo>
                      <a:pt x="233680" y="59690"/>
                    </a:lnTo>
                    <a:lnTo>
                      <a:pt x="220980" y="45720"/>
                    </a:lnTo>
                    <a:lnTo>
                      <a:pt x="207010" y="34290"/>
                    </a:lnTo>
                    <a:lnTo>
                      <a:pt x="193040" y="22860"/>
                    </a:lnTo>
                    <a:lnTo>
                      <a:pt x="176530" y="13970"/>
                    </a:lnTo>
                    <a:lnTo>
                      <a:pt x="161290" y="7620"/>
                    </a:lnTo>
                    <a:lnTo>
                      <a:pt x="144780" y="2540"/>
                    </a:lnTo>
                    <a:lnTo>
                      <a:pt x="127000" y="0"/>
                    </a:lnTo>
                    <a:lnTo>
                      <a:pt x="109220" y="0"/>
                    </a:lnTo>
                    <a:lnTo>
                      <a:pt x="90170" y="3810"/>
                    </a:lnTo>
                    <a:lnTo>
                      <a:pt x="71120" y="889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04" name="Freeform 403"/>
              <p:cNvSpPr/>
              <p:nvPr/>
            </p:nvSpPr>
            <p:spPr>
              <a:xfrm>
                <a:off x="8236839" y="1031240"/>
                <a:ext cx="54230" cy="53849"/>
              </a:xfrm>
              <a:custGeom>
                <a:avLst/>
                <a:gdLst/>
                <a:ahLst/>
                <a:cxnLst/>
                <a:rect l="0" t="0" r="0" b="0"/>
                <a:pathLst>
                  <a:path w="54230" h="53849">
                    <a:moveTo>
                      <a:pt x="54229" y="27432"/>
                    </a:moveTo>
                    <a:lnTo>
                      <a:pt x="51435" y="37465"/>
                    </a:lnTo>
                    <a:lnTo>
                      <a:pt x="45593" y="45593"/>
                    </a:lnTo>
                    <a:lnTo>
                      <a:pt x="36957" y="51435"/>
                    </a:lnTo>
                    <a:lnTo>
                      <a:pt x="27432" y="53848"/>
                    </a:lnTo>
                    <a:lnTo>
                      <a:pt x="16891" y="51435"/>
                    </a:lnTo>
                    <a:lnTo>
                      <a:pt x="8255" y="45593"/>
                    </a:lnTo>
                    <a:lnTo>
                      <a:pt x="2413" y="37465"/>
                    </a:lnTo>
                    <a:lnTo>
                      <a:pt x="0" y="27432"/>
                    </a:lnTo>
                    <a:lnTo>
                      <a:pt x="2413" y="16891"/>
                    </a:lnTo>
                    <a:lnTo>
                      <a:pt x="8255" y="8255"/>
                    </a:lnTo>
                    <a:lnTo>
                      <a:pt x="16891" y="2413"/>
                    </a:lnTo>
                    <a:lnTo>
                      <a:pt x="27432" y="0"/>
                    </a:lnTo>
                    <a:lnTo>
                      <a:pt x="36957" y="2413"/>
                    </a:lnTo>
                    <a:lnTo>
                      <a:pt x="45593" y="8255"/>
                    </a:lnTo>
                    <a:lnTo>
                      <a:pt x="51435" y="16891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05" name="Freeform 404"/>
              <p:cNvSpPr/>
              <p:nvPr/>
            </p:nvSpPr>
            <p:spPr>
              <a:xfrm>
                <a:off x="8235950" y="1031240"/>
                <a:ext cx="54611" cy="53341"/>
              </a:xfrm>
              <a:custGeom>
                <a:avLst/>
                <a:gdLst/>
                <a:ahLst/>
                <a:cxnLst/>
                <a:rect l="0" t="0" r="0" b="0"/>
                <a:pathLst>
                  <a:path w="54611" h="53341">
                    <a:moveTo>
                      <a:pt x="54610" y="27940"/>
                    </a:moveTo>
                    <a:lnTo>
                      <a:pt x="52070" y="38100"/>
                    </a:lnTo>
                    <a:lnTo>
                      <a:pt x="45720" y="45720"/>
                    </a:lnTo>
                    <a:lnTo>
                      <a:pt x="38100" y="52070"/>
                    </a:lnTo>
                    <a:lnTo>
                      <a:pt x="27940" y="53340"/>
                    </a:lnTo>
                    <a:lnTo>
                      <a:pt x="17780" y="52070"/>
                    </a:lnTo>
                    <a:lnTo>
                      <a:pt x="8890" y="45720"/>
                    </a:lnTo>
                    <a:lnTo>
                      <a:pt x="2540" y="38100"/>
                    </a:lnTo>
                    <a:lnTo>
                      <a:pt x="0" y="27940"/>
                    </a:lnTo>
                    <a:lnTo>
                      <a:pt x="2540" y="16510"/>
                    </a:lnTo>
                    <a:lnTo>
                      <a:pt x="8890" y="7620"/>
                    </a:lnTo>
                    <a:lnTo>
                      <a:pt x="17780" y="2540"/>
                    </a:lnTo>
                    <a:lnTo>
                      <a:pt x="27940" y="0"/>
                    </a:lnTo>
                    <a:lnTo>
                      <a:pt x="38100" y="2540"/>
                    </a:lnTo>
                    <a:lnTo>
                      <a:pt x="45720" y="7620"/>
                    </a:lnTo>
                    <a:lnTo>
                      <a:pt x="52070" y="1651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06" name="Freeform 405"/>
              <p:cNvSpPr/>
              <p:nvPr/>
            </p:nvSpPr>
            <p:spPr>
              <a:xfrm>
                <a:off x="8769223" y="1107567"/>
                <a:ext cx="215012" cy="382144"/>
              </a:xfrm>
              <a:custGeom>
                <a:avLst/>
                <a:gdLst/>
                <a:ahLst/>
                <a:cxnLst/>
                <a:rect l="0" t="0" r="0" b="0"/>
                <a:pathLst>
                  <a:path w="215012" h="382144">
                    <a:moveTo>
                      <a:pt x="43180" y="6223"/>
                    </a:moveTo>
                    <a:lnTo>
                      <a:pt x="55626" y="2413"/>
                    </a:lnTo>
                    <a:lnTo>
                      <a:pt x="66675" y="0"/>
                    </a:lnTo>
                    <a:lnTo>
                      <a:pt x="77724" y="0"/>
                    </a:lnTo>
                    <a:lnTo>
                      <a:pt x="88773" y="1905"/>
                    </a:lnTo>
                    <a:lnTo>
                      <a:pt x="98806" y="5334"/>
                    </a:lnTo>
                    <a:lnTo>
                      <a:pt x="108458" y="10160"/>
                    </a:lnTo>
                    <a:lnTo>
                      <a:pt x="118110" y="15875"/>
                    </a:lnTo>
                    <a:lnTo>
                      <a:pt x="135763" y="33147"/>
                    </a:lnTo>
                    <a:lnTo>
                      <a:pt x="151638" y="54229"/>
                    </a:lnTo>
                    <a:lnTo>
                      <a:pt x="165608" y="79248"/>
                    </a:lnTo>
                    <a:lnTo>
                      <a:pt x="178054" y="108585"/>
                    </a:lnTo>
                    <a:lnTo>
                      <a:pt x="188595" y="139700"/>
                    </a:lnTo>
                    <a:lnTo>
                      <a:pt x="197739" y="173355"/>
                    </a:lnTo>
                    <a:lnTo>
                      <a:pt x="204470" y="208407"/>
                    </a:lnTo>
                    <a:lnTo>
                      <a:pt x="209677" y="243840"/>
                    </a:lnTo>
                    <a:lnTo>
                      <a:pt x="213614" y="279400"/>
                    </a:lnTo>
                    <a:lnTo>
                      <a:pt x="215011" y="313944"/>
                    </a:lnTo>
                    <a:lnTo>
                      <a:pt x="215011" y="347091"/>
                    </a:lnTo>
                    <a:lnTo>
                      <a:pt x="213106" y="378333"/>
                    </a:lnTo>
                    <a:lnTo>
                      <a:pt x="202565" y="376809"/>
                    </a:lnTo>
                    <a:lnTo>
                      <a:pt x="192913" y="376809"/>
                    </a:lnTo>
                    <a:lnTo>
                      <a:pt x="177546" y="378333"/>
                    </a:lnTo>
                    <a:lnTo>
                      <a:pt x="165989" y="381127"/>
                    </a:lnTo>
                    <a:lnTo>
                      <a:pt x="157861" y="382143"/>
                    </a:lnTo>
                    <a:lnTo>
                      <a:pt x="156972" y="367284"/>
                    </a:lnTo>
                    <a:lnTo>
                      <a:pt x="155448" y="350901"/>
                    </a:lnTo>
                    <a:lnTo>
                      <a:pt x="150749" y="314452"/>
                    </a:lnTo>
                    <a:lnTo>
                      <a:pt x="144399" y="275590"/>
                    </a:lnTo>
                    <a:lnTo>
                      <a:pt x="136271" y="234823"/>
                    </a:lnTo>
                    <a:lnTo>
                      <a:pt x="126746" y="194437"/>
                    </a:lnTo>
                    <a:lnTo>
                      <a:pt x="115189" y="156464"/>
                    </a:lnTo>
                    <a:lnTo>
                      <a:pt x="102743" y="121539"/>
                    </a:lnTo>
                    <a:lnTo>
                      <a:pt x="94996" y="106553"/>
                    </a:lnTo>
                    <a:lnTo>
                      <a:pt x="87757" y="92202"/>
                    </a:lnTo>
                    <a:lnTo>
                      <a:pt x="80137" y="102235"/>
                    </a:lnTo>
                    <a:lnTo>
                      <a:pt x="73406" y="109982"/>
                    </a:lnTo>
                    <a:lnTo>
                      <a:pt x="66167" y="116205"/>
                    </a:lnTo>
                    <a:lnTo>
                      <a:pt x="59055" y="120523"/>
                    </a:lnTo>
                    <a:lnTo>
                      <a:pt x="45593" y="124841"/>
                    </a:lnTo>
                    <a:lnTo>
                      <a:pt x="33528" y="123444"/>
                    </a:lnTo>
                    <a:lnTo>
                      <a:pt x="22098" y="118110"/>
                    </a:lnTo>
                    <a:lnTo>
                      <a:pt x="12954" y="108585"/>
                    </a:lnTo>
                    <a:lnTo>
                      <a:pt x="5715" y="97028"/>
                    </a:lnTo>
                    <a:lnTo>
                      <a:pt x="1905" y="83058"/>
                    </a:lnTo>
                    <a:lnTo>
                      <a:pt x="0" y="72517"/>
                    </a:lnTo>
                    <a:lnTo>
                      <a:pt x="508" y="61468"/>
                    </a:lnTo>
                    <a:lnTo>
                      <a:pt x="2794" y="50927"/>
                    </a:lnTo>
                    <a:lnTo>
                      <a:pt x="6223" y="40894"/>
                    </a:lnTo>
                    <a:lnTo>
                      <a:pt x="11049" y="31242"/>
                    </a:lnTo>
                    <a:lnTo>
                      <a:pt x="16764" y="23622"/>
                    </a:lnTo>
                    <a:lnTo>
                      <a:pt x="24003" y="16891"/>
                    </a:lnTo>
                    <a:lnTo>
                      <a:pt x="31115" y="11557"/>
                    </a:lnTo>
                    <a:close/>
                  </a:path>
                </a:pathLst>
              </a:custGeom>
              <a:solidFill>
                <a:srgbClr val="EFEFEF"/>
              </a:solidFill>
              <a:ln w="0" cap="flat" cmpd="sng" algn="ctr">
                <a:solidFill>
                  <a:srgbClr val="EFEFE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07" name="Freeform 406"/>
              <p:cNvSpPr/>
              <p:nvPr/>
            </p:nvSpPr>
            <p:spPr>
              <a:xfrm>
                <a:off x="8769350" y="1107440"/>
                <a:ext cx="214631" cy="382271"/>
              </a:xfrm>
              <a:custGeom>
                <a:avLst/>
                <a:gdLst/>
                <a:ahLst/>
                <a:cxnLst/>
                <a:rect l="0" t="0" r="0" b="0"/>
                <a:pathLst>
                  <a:path w="214631" h="382271">
                    <a:moveTo>
                      <a:pt x="30480" y="11430"/>
                    </a:moveTo>
                    <a:lnTo>
                      <a:pt x="24130" y="16510"/>
                    </a:lnTo>
                    <a:lnTo>
                      <a:pt x="16510" y="24130"/>
                    </a:lnTo>
                    <a:lnTo>
                      <a:pt x="10160" y="31750"/>
                    </a:lnTo>
                    <a:lnTo>
                      <a:pt x="5080" y="40640"/>
                    </a:lnTo>
                    <a:lnTo>
                      <a:pt x="2540" y="50800"/>
                    </a:lnTo>
                    <a:lnTo>
                      <a:pt x="0" y="60960"/>
                    </a:lnTo>
                    <a:lnTo>
                      <a:pt x="0" y="72390"/>
                    </a:lnTo>
                    <a:lnTo>
                      <a:pt x="1270" y="83820"/>
                    </a:lnTo>
                    <a:lnTo>
                      <a:pt x="5080" y="97790"/>
                    </a:lnTo>
                    <a:lnTo>
                      <a:pt x="12700" y="109220"/>
                    </a:lnTo>
                    <a:lnTo>
                      <a:pt x="21590" y="118110"/>
                    </a:lnTo>
                    <a:lnTo>
                      <a:pt x="33020" y="123190"/>
                    </a:lnTo>
                    <a:lnTo>
                      <a:pt x="45720" y="124460"/>
                    </a:lnTo>
                    <a:lnTo>
                      <a:pt x="58420" y="120650"/>
                    </a:lnTo>
                    <a:lnTo>
                      <a:pt x="66040" y="116840"/>
                    </a:lnTo>
                    <a:lnTo>
                      <a:pt x="72390" y="110490"/>
                    </a:lnTo>
                    <a:lnTo>
                      <a:pt x="80010" y="102870"/>
                    </a:lnTo>
                    <a:lnTo>
                      <a:pt x="87630" y="92710"/>
                    </a:lnTo>
                    <a:lnTo>
                      <a:pt x="93980" y="106680"/>
                    </a:lnTo>
                    <a:lnTo>
                      <a:pt x="102870" y="121920"/>
                    </a:lnTo>
                    <a:lnTo>
                      <a:pt x="114300" y="156210"/>
                    </a:lnTo>
                    <a:lnTo>
                      <a:pt x="125730" y="194310"/>
                    </a:lnTo>
                    <a:lnTo>
                      <a:pt x="135890" y="234950"/>
                    </a:lnTo>
                    <a:lnTo>
                      <a:pt x="143510" y="275590"/>
                    </a:lnTo>
                    <a:lnTo>
                      <a:pt x="149860" y="314960"/>
                    </a:lnTo>
                    <a:lnTo>
                      <a:pt x="154940" y="350520"/>
                    </a:lnTo>
                    <a:lnTo>
                      <a:pt x="156210" y="367030"/>
                    </a:lnTo>
                    <a:lnTo>
                      <a:pt x="157480" y="382270"/>
                    </a:lnTo>
                    <a:lnTo>
                      <a:pt x="165100" y="381000"/>
                    </a:lnTo>
                    <a:lnTo>
                      <a:pt x="176530" y="378460"/>
                    </a:lnTo>
                    <a:lnTo>
                      <a:pt x="191770" y="377190"/>
                    </a:lnTo>
                    <a:lnTo>
                      <a:pt x="201930" y="377190"/>
                    </a:lnTo>
                    <a:lnTo>
                      <a:pt x="212090" y="378460"/>
                    </a:lnTo>
                    <a:lnTo>
                      <a:pt x="214630" y="346710"/>
                    </a:lnTo>
                    <a:lnTo>
                      <a:pt x="214630" y="313690"/>
                    </a:lnTo>
                    <a:lnTo>
                      <a:pt x="213360" y="279400"/>
                    </a:lnTo>
                    <a:lnTo>
                      <a:pt x="209550" y="243840"/>
                    </a:lnTo>
                    <a:lnTo>
                      <a:pt x="204470" y="208280"/>
                    </a:lnTo>
                    <a:lnTo>
                      <a:pt x="196850" y="173990"/>
                    </a:lnTo>
                    <a:lnTo>
                      <a:pt x="187960" y="139700"/>
                    </a:lnTo>
                    <a:lnTo>
                      <a:pt x="177800" y="109220"/>
                    </a:lnTo>
                    <a:lnTo>
                      <a:pt x="165100" y="78740"/>
                    </a:lnTo>
                    <a:lnTo>
                      <a:pt x="151130" y="54610"/>
                    </a:lnTo>
                    <a:lnTo>
                      <a:pt x="134620" y="33020"/>
                    </a:lnTo>
                    <a:lnTo>
                      <a:pt x="118110" y="16510"/>
                    </a:lnTo>
                    <a:lnTo>
                      <a:pt x="107950" y="10160"/>
                    </a:lnTo>
                    <a:lnTo>
                      <a:pt x="97790" y="5080"/>
                    </a:lnTo>
                    <a:lnTo>
                      <a:pt x="87630" y="2540"/>
                    </a:lnTo>
                    <a:lnTo>
                      <a:pt x="77470" y="0"/>
                    </a:lnTo>
                    <a:lnTo>
                      <a:pt x="66040" y="0"/>
                    </a:lnTo>
                    <a:lnTo>
                      <a:pt x="54610" y="2540"/>
                    </a:lnTo>
                    <a:lnTo>
                      <a:pt x="43180" y="63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08" name="Freeform 407"/>
              <p:cNvSpPr/>
              <p:nvPr/>
            </p:nvSpPr>
            <p:spPr>
              <a:xfrm>
                <a:off x="8552688" y="1102360"/>
                <a:ext cx="215012" cy="382017"/>
              </a:xfrm>
              <a:custGeom>
                <a:avLst/>
                <a:gdLst/>
                <a:ahLst/>
                <a:cxnLst/>
                <a:rect l="0" t="0" r="0" b="0"/>
                <a:pathLst>
                  <a:path w="215012" h="382017">
                    <a:moveTo>
                      <a:pt x="183896" y="11938"/>
                    </a:moveTo>
                    <a:lnTo>
                      <a:pt x="191008" y="16764"/>
                    </a:lnTo>
                    <a:lnTo>
                      <a:pt x="198247" y="23495"/>
                    </a:lnTo>
                    <a:lnTo>
                      <a:pt x="203962" y="31115"/>
                    </a:lnTo>
                    <a:lnTo>
                      <a:pt x="209296" y="40767"/>
                    </a:lnTo>
                    <a:lnTo>
                      <a:pt x="212217" y="50800"/>
                    </a:lnTo>
                    <a:lnTo>
                      <a:pt x="214630" y="61468"/>
                    </a:lnTo>
                    <a:lnTo>
                      <a:pt x="215011" y="72009"/>
                    </a:lnTo>
                    <a:lnTo>
                      <a:pt x="213614" y="83058"/>
                    </a:lnTo>
                    <a:lnTo>
                      <a:pt x="209296" y="96901"/>
                    </a:lnTo>
                    <a:lnTo>
                      <a:pt x="202565" y="108458"/>
                    </a:lnTo>
                    <a:lnTo>
                      <a:pt x="193040" y="118110"/>
                    </a:lnTo>
                    <a:lnTo>
                      <a:pt x="181991" y="123825"/>
                    </a:lnTo>
                    <a:lnTo>
                      <a:pt x="169418" y="124714"/>
                    </a:lnTo>
                    <a:lnTo>
                      <a:pt x="156464" y="120396"/>
                    </a:lnTo>
                    <a:lnTo>
                      <a:pt x="148844" y="115697"/>
                    </a:lnTo>
                    <a:lnTo>
                      <a:pt x="142113" y="109855"/>
                    </a:lnTo>
                    <a:lnTo>
                      <a:pt x="134874" y="102235"/>
                    </a:lnTo>
                    <a:lnTo>
                      <a:pt x="127762" y="92075"/>
                    </a:lnTo>
                    <a:lnTo>
                      <a:pt x="120015" y="106553"/>
                    </a:lnTo>
                    <a:lnTo>
                      <a:pt x="113284" y="121412"/>
                    </a:lnTo>
                    <a:lnTo>
                      <a:pt x="99822" y="156464"/>
                    </a:lnTo>
                    <a:lnTo>
                      <a:pt x="88392" y="194310"/>
                    </a:lnTo>
                    <a:lnTo>
                      <a:pt x="78740" y="235204"/>
                    </a:lnTo>
                    <a:lnTo>
                      <a:pt x="71120" y="275463"/>
                    </a:lnTo>
                    <a:lnTo>
                      <a:pt x="64389" y="314325"/>
                    </a:lnTo>
                    <a:lnTo>
                      <a:pt x="60452" y="350901"/>
                    </a:lnTo>
                    <a:lnTo>
                      <a:pt x="58166" y="366649"/>
                    </a:lnTo>
                    <a:lnTo>
                      <a:pt x="57150" y="382016"/>
                    </a:lnTo>
                    <a:lnTo>
                      <a:pt x="49911" y="381127"/>
                    </a:lnTo>
                    <a:lnTo>
                      <a:pt x="37465" y="378206"/>
                    </a:lnTo>
                    <a:lnTo>
                      <a:pt x="22098" y="376809"/>
                    </a:lnTo>
                    <a:lnTo>
                      <a:pt x="12954" y="376809"/>
                    </a:lnTo>
                    <a:lnTo>
                      <a:pt x="2413" y="378206"/>
                    </a:lnTo>
                    <a:lnTo>
                      <a:pt x="0" y="346964"/>
                    </a:lnTo>
                    <a:lnTo>
                      <a:pt x="0" y="313944"/>
                    </a:lnTo>
                    <a:lnTo>
                      <a:pt x="1905" y="278892"/>
                    </a:lnTo>
                    <a:lnTo>
                      <a:pt x="5334" y="243840"/>
                    </a:lnTo>
                    <a:lnTo>
                      <a:pt x="10541" y="208280"/>
                    </a:lnTo>
                    <a:lnTo>
                      <a:pt x="18288" y="173228"/>
                    </a:lnTo>
                    <a:lnTo>
                      <a:pt x="26416" y="140081"/>
                    </a:lnTo>
                    <a:lnTo>
                      <a:pt x="37465" y="108458"/>
                    </a:lnTo>
                    <a:lnTo>
                      <a:pt x="49911" y="79121"/>
                    </a:lnTo>
                    <a:lnTo>
                      <a:pt x="63881" y="54229"/>
                    </a:lnTo>
                    <a:lnTo>
                      <a:pt x="79756" y="32639"/>
                    </a:lnTo>
                    <a:lnTo>
                      <a:pt x="88392" y="24003"/>
                    </a:lnTo>
                    <a:lnTo>
                      <a:pt x="97409" y="15748"/>
                    </a:lnTo>
                    <a:lnTo>
                      <a:pt x="106553" y="10033"/>
                    </a:lnTo>
                    <a:lnTo>
                      <a:pt x="116205" y="4826"/>
                    </a:lnTo>
                    <a:lnTo>
                      <a:pt x="126746" y="1905"/>
                    </a:lnTo>
                    <a:lnTo>
                      <a:pt x="137287" y="0"/>
                    </a:lnTo>
                    <a:lnTo>
                      <a:pt x="148336" y="0"/>
                    </a:lnTo>
                    <a:lnTo>
                      <a:pt x="160401" y="2413"/>
                    </a:lnTo>
                    <a:lnTo>
                      <a:pt x="171831" y="6223"/>
                    </a:lnTo>
                    <a:close/>
                  </a:path>
                </a:pathLst>
              </a:custGeom>
              <a:solidFill>
                <a:srgbClr val="F4F4F4"/>
              </a:solidFill>
              <a:ln w="0" cap="flat" cmpd="sng" algn="ctr">
                <a:solidFill>
                  <a:srgbClr val="F4F4F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09" name="Freeform 408"/>
              <p:cNvSpPr/>
              <p:nvPr/>
            </p:nvSpPr>
            <p:spPr>
              <a:xfrm>
                <a:off x="8552180" y="1102360"/>
                <a:ext cx="214631" cy="382271"/>
              </a:xfrm>
              <a:custGeom>
                <a:avLst/>
                <a:gdLst/>
                <a:ahLst/>
                <a:cxnLst/>
                <a:rect l="0" t="0" r="0" b="0"/>
                <a:pathLst>
                  <a:path w="214631" h="382271">
                    <a:moveTo>
                      <a:pt x="184150" y="11430"/>
                    </a:moveTo>
                    <a:lnTo>
                      <a:pt x="190500" y="16510"/>
                    </a:lnTo>
                    <a:lnTo>
                      <a:pt x="198120" y="24130"/>
                    </a:lnTo>
                    <a:lnTo>
                      <a:pt x="204470" y="31750"/>
                    </a:lnTo>
                    <a:lnTo>
                      <a:pt x="209550" y="40640"/>
                    </a:lnTo>
                    <a:lnTo>
                      <a:pt x="212090" y="50800"/>
                    </a:lnTo>
                    <a:lnTo>
                      <a:pt x="214630" y="60960"/>
                    </a:lnTo>
                    <a:lnTo>
                      <a:pt x="214630" y="72390"/>
                    </a:lnTo>
                    <a:lnTo>
                      <a:pt x="213360" y="82550"/>
                    </a:lnTo>
                    <a:lnTo>
                      <a:pt x="209550" y="96520"/>
                    </a:lnTo>
                    <a:lnTo>
                      <a:pt x="203200" y="107950"/>
                    </a:lnTo>
                    <a:lnTo>
                      <a:pt x="193040" y="118110"/>
                    </a:lnTo>
                    <a:lnTo>
                      <a:pt x="181610" y="123190"/>
                    </a:lnTo>
                    <a:lnTo>
                      <a:pt x="170180" y="124460"/>
                    </a:lnTo>
                    <a:lnTo>
                      <a:pt x="156210" y="120650"/>
                    </a:lnTo>
                    <a:lnTo>
                      <a:pt x="148590" y="115570"/>
                    </a:lnTo>
                    <a:lnTo>
                      <a:pt x="142240" y="109220"/>
                    </a:lnTo>
                    <a:lnTo>
                      <a:pt x="134620" y="102870"/>
                    </a:lnTo>
                    <a:lnTo>
                      <a:pt x="128270" y="91440"/>
                    </a:lnTo>
                    <a:lnTo>
                      <a:pt x="120650" y="106680"/>
                    </a:lnTo>
                    <a:lnTo>
                      <a:pt x="113030" y="121920"/>
                    </a:lnTo>
                    <a:lnTo>
                      <a:pt x="100330" y="156210"/>
                    </a:lnTo>
                    <a:lnTo>
                      <a:pt x="88900" y="194310"/>
                    </a:lnTo>
                    <a:lnTo>
                      <a:pt x="78740" y="234950"/>
                    </a:lnTo>
                    <a:lnTo>
                      <a:pt x="71120" y="275590"/>
                    </a:lnTo>
                    <a:lnTo>
                      <a:pt x="64770" y="314960"/>
                    </a:lnTo>
                    <a:lnTo>
                      <a:pt x="60960" y="350520"/>
                    </a:lnTo>
                    <a:lnTo>
                      <a:pt x="58420" y="367030"/>
                    </a:lnTo>
                    <a:lnTo>
                      <a:pt x="57150" y="382270"/>
                    </a:lnTo>
                    <a:lnTo>
                      <a:pt x="49530" y="381000"/>
                    </a:lnTo>
                    <a:lnTo>
                      <a:pt x="38100" y="378460"/>
                    </a:lnTo>
                    <a:lnTo>
                      <a:pt x="21590" y="377190"/>
                    </a:lnTo>
                    <a:lnTo>
                      <a:pt x="12700" y="377190"/>
                    </a:lnTo>
                    <a:lnTo>
                      <a:pt x="2540" y="378460"/>
                    </a:lnTo>
                    <a:lnTo>
                      <a:pt x="0" y="346710"/>
                    </a:lnTo>
                    <a:lnTo>
                      <a:pt x="0" y="313690"/>
                    </a:lnTo>
                    <a:lnTo>
                      <a:pt x="2540" y="279400"/>
                    </a:lnTo>
                    <a:lnTo>
                      <a:pt x="5080" y="243840"/>
                    </a:lnTo>
                    <a:lnTo>
                      <a:pt x="10160" y="208280"/>
                    </a:lnTo>
                    <a:lnTo>
                      <a:pt x="19050" y="172720"/>
                    </a:lnTo>
                    <a:lnTo>
                      <a:pt x="26670" y="139700"/>
                    </a:lnTo>
                    <a:lnTo>
                      <a:pt x="38100" y="107950"/>
                    </a:lnTo>
                    <a:lnTo>
                      <a:pt x="49530" y="78740"/>
                    </a:lnTo>
                    <a:lnTo>
                      <a:pt x="63500" y="54610"/>
                    </a:lnTo>
                    <a:lnTo>
                      <a:pt x="80010" y="33020"/>
                    </a:lnTo>
                    <a:lnTo>
                      <a:pt x="88900" y="24130"/>
                    </a:lnTo>
                    <a:lnTo>
                      <a:pt x="97790" y="15240"/>
                    </a:lnTo>
                    <a:lnTo>
                      <a:pt x="106680" y="10160"/>
                    </a:lnTo>
                    <a:lnTo>
                      <a:pt x="116840" y="5080"/>
                    </a:lnTo>
                    <a:lnTo>
                      <a:pt x="127000" y="1270"/>
                    </a:lnTo>
                    <a:lnTo>
                      <a:pt x="137160" y="0"/>
                    </a:lnTo>
                    <a:lnTo>
                      <a:pt x="148590" y="0"/>
                    </a:lnTo>
                    <a:lnTo>
                      <a:pt x="160020" y="2540"/>
                    </a:lnTo>
                    <a:lnTo>
                      <a:pt x="171450" y="63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10" name="Freeform 409"/>
              <p:cNvSpPr/>
              <p:nvPr/>
            </p:nvSpPr>
            <p:spPr>
              <a:xfrm>
                <a:off x="8698611" y="917956"/>
                <a:ext cx="152655" cy="212218"/>
              </a:xfrm>
              <a:custGeom>
                <a:avLst/>
                <a:gdLst/>
                <a:ahLst/>
                <a:cxnLst/>
                <a:rect l="0" t="0" r="0" b="0"/>
                <a:pathLst>
                  <a:path w="152655" h="212218">
                    <a:moveTo>
                      <a:pt x="1016" y="101854"/>
                    </a:moveTo>
                    <a:lnTo>
                      <a:pt x="0" y="96520"/>
                    </a:lnTo>
                    <a:lnTo>
                      <a:pt x="0" y="84074"/>
                    </a:lnTo>
                    <a:lnTo>
                      <a:pt x="3429" y="73533"/>
                    </a:lnTo>
                    <a:lnTo>
                      <a:pt x="5334" y="70612"/>
                    </a:lnTo>
                    <a:lnTo>
                      <a:pt x="8636" y="68199"/>
                    </a:lnTo>
                    <a:lnTo>
                      <a:pt x="7747" y="63881"/>
                    </a:lnTo>
                    <a:lnTo>
                      <a:pt x="7747" y="58674"/>
                    </a:lnTo>
                    <a:lnTo>
                      <a:pt x="10160" y="49022"/>
                    </a:lnTo>
                    <a:lnTo>
                      <a:pt x="14859" y="41275"/>
                    </a:lnTo>
                    <a:lnTo>
                      <a:pt x="18288" y="39878"/>
                    </a:lnTo>
                    <a:lnTo>
                      <a:pt x="20701" y="39370"/>
                    </a:lnTo>
                    <a:lnTo>
                      <a:pt x="23495" y="28829"/>
                    </a:lnTo>
                    <a:lnTo>
                      <a:pt x="29718" y="20193"/>
                    </a:lnTo>
                    <a:lnTo>
                      <a:pt x="36449" y="15367"/>
                    </a:lnTo>
                    <a:lnTo>
                      <a:pt x="39878" y="14478"/>
                    </a:lnTo>
                    <a:lnTo>
                      <a:pt x="41783" y="14986"/>
                    </a:lnTo>
                    <a:lnTo>
                      <a:pt x="44704" y="11557"/>
                    </a:lnTo>
                    <a:lnTo>
                      <a:pt x="48006" y="8255"/>
                    </a:lnTo>
                    <a:lnTo>
                      <a:pt x="58039" y="2921"/>
                    </a:lnTo>
                    <a:lnTo>
                      <a:pt x="68707" y="1016"/>
                    </a:lnTo>
                    <a:lnTo>
                      <a:pt x="72517" y="1524"/>
                    </a:lnTo>
                    <a:lnTo>
                      <a:pt x="75438" y="2921"/>
                    </a:lnTo>
                    <a:lnTo>
                      <a:pt x="78232" y="1524"/>
                    </a:lnTo>
                    <a:lnTo>
                      <a:pt x="82550" y="0"/>
                    </a:lnTo>
                    <a:lnTo>
                      <a:pt x="92202" y="2413"/>
                    </a:lnTo>
                    <a:lnTo>
                      <a:pt x="101727" y="7747"/>
                    </a:lnTo>
                    <a:lnTo>
                      <a:pt x="108458" y="14478"/>
                    </a:lnTo>
                    <a:lnTo>
                      <a:pt x="116713" y="15367"/>
                    </a:lnTo>
                    <a:lnTo>
                      <a:pt x="124841" y="22098"/>
                    </a:lnTo>
                    <a:lnTo>
                      <a:pt x="129667" y="30353"/>
                    </a:lnTo>
                    <a:lnTo>
                      <a:pt x="130048" y="39370"/>
                    </a:lnTo>
                    <a:lnTo>
                      <a:pt x="134874" y="40894"/>
                    </a:lnTo>
                    <a:lnTo>
                      <a:pt x="138303" y="43688"/>
                    </a:lnTo>
                    <a:lnTo>
                      <a:pt x="143510" y="51943"/>
                    </a:lnTo>
                    <a:lnTo>
                      <a:pt x="145923" y="61468"/>
                    </a:lnTo>
                    <a:lnTo>
                      <a:pt x="145034" y="66294"/>
                    </a:lnTo>
                    <a:lnTo>
                      <a:pt x="142621" y="70104"/>
                    </a:lnTo>
                    <a:lnTo>
                      <a:pt x="146431" y="72009"/>
                    </a:lnTo>
                    <a:lnTo>
                      <a:pt x="149352" y="75946"/>
                    </a:lnTo>
                    <a:lnTo>
                      <a:pt x="151638" y="81153"/>
                    </a:lnTo>
                    <a:lnTo>
                      <a:pt x="152654" y="86995"/>
                    </a:lnTo>
                    <a:lnTo>
                      <a:pt x="152146" y="98425"/>
                    </a:lnTo>
                    <a:lnTo>
                      <a:pt x="150241" y="103251"/>
                    </a:lnTo>
                    <a:lnTo>
                      <a:pt x="147320" y="106553"/>
                    </a:lnTo>
                    <a:lnTo>
                      <a:pt x="149352" y="110490"/>
                    </a:lnTo>
                    <a:lnTo>
                      <a:pt x="151257" y="115697"/>
                    </a:lnTo>
                    <a:lnTo>
                      <a:pt x="152146" y="128270"/>
                    </a:lnTo>
                    <a:lnTo>
                      <a:pt x="151257" y="133477"/>
                    </a:lnTo>
                    <a:lnTo>
                      <a:pt x="148844" y="137795"/>
                    </a:lnTo>
                    <a:lnTo>
                      <a:pt x="146431" y="141224"/>
                    </a:lnTo>
                    <a:lnTo>
                      <a:pt x="142621" y="143129"/>
                    </a:lnTo>
                    <a:lnTo>
                      <a:pt x="145034" y="146939"/>
                    </a:lnTo>
                    <a:lnTo>
                      <a:pt x="145415" y="151765"/>
                    </a:lnTo>
                    <a:lnTo>
                      <a:pt x="143002" y="162306"/>
                    </a:lnTo>
                    <a:lnTo>
                      <a:pt x="136779" y="170434"/>
                    </a:lnTo>
                    <a:lnTo>
                      <a:pt x="133477" y="172339"/>
                    </a:lnTo>
                    <a:lnTo>
                      <a:pt x="130556" y="172339"/>
                    </a:lnTo>
                    <a:lnTo>
                      <a:pt x="130556" y="179070"/>
                    </a:lnTo>
                    <a:lnTo>
                      <a:pt x="127762" y="186817"/>
                    </a:lnTo>
                    <a:lnTo>
                      <a:pt x="122428" y="192024"/>
                    </a:lnTo>
                    <a:lnTo>
                      <a:pt x="118618" y="193548"/>
                    </a:lnTo>
                    <a:lnTo>
                      <a:pt x="114300" y="193040"/>
                    </a:lnTo>
                    <a:lnTo>
                      <a:pt x="111887" y="197866"/>
                    </a:lnTo>
                    <a:lnTo>
                      <a:pt x="108458" y="201676"/>
                    </a:lnTo>
                    <a:lnTo>
                      <a:pt x="97917" y="208407"/>
                    </a:lnTo>
                    <a:lnTo>
                      <a:pt x="85979" y="212217"/>
                    </a:lnTo>
                    <a:lnTo>
                      <a:pt x="80137" y="211709"/>
                    </a:lnTo>
                    <a:lnTo>
                      <a:pt x="75438" y="209296"/>
                    </a:lnTo>
                    <a:lnTo>
                      <a:pt x="69596" y="211709"/>
                    </a:lnTo>
                    <a:lnTo>
                      <a:pt x="63881" y="212217"/>
                    </a:lnTo>
                    <a:lnTo>
                      <a:pt x="52324" y="208915"/>
                    </a:lnTo>
                    <a:lnTo>
                      <a:pt x="43180" y="202565"/>
                    </a:lnTo>
                    <a:lnTo>
                      <a:pt x="37465" y="193548"/>
                    </a:lnTo>
                    <a:lnTo>
                      <a:pt x="30226" y="191516"/>
                    </a:lnTo>
                    <a:lnTo>
                      <a:pt x="23495" y="185801"/>
                    </a:lnTo>
                    <a:lnTo>
                      <a:pt x="18796" y="177165"/>
                    </a:lnTo>
                    <a:lnTo>
                      <a:pt x="18796" y="169545"/>
                    </a:lnTo>
                    <a:lnTo>
                      <a:pt x="12065" y="165227"/>
                    </a:lnTo>
                    <a:lnTo>
                      <a:pt x="8128" y="157480"/>
                    </a:lnTo>
                    <a:lnTo>
                      <a:pt x="5842" y="149352"/>
                    </a:lnTo>
                    <a:lnTo>
                      <a:pt x="8128" y="141224"/>
                    </a:lnTo>
                    <a:lnTo>
                      <a:pt x="5334" y="138303"/>
                    </a:lnTo>
                    <a:lnTo>
                      <a:pt x="2921" y="134493"/>
                    </a:lnTo>
                    <a:lnTo>
                      <a:pt x="0" y="123952"/>
                    </a:lnTo>
                    <a:lnTo>
                      <a:pt x="0" y="113792"/>
                    </a:lnTo>
                    <a:lnTo>
                      <a:pt x="1016" y="109474"/>
                    </a:lnTo>
                    <a:lnTo>
                      <a:pt x="3810" y="106553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11" name="Freeform 410"/>
              <p:cNvSpPr/>
              <p:nvPr/>
            </p:nvSpPr>
            <p:spPr>
              <a:xfrm>
                <a:off x="8698230" y="918210"/>
                <a:ext cx="152401" cy="212091"/>
              </a:xfrm>
              <a:custGeom>
                <a:avLst/>
                <a:gdLst/>
                <a:ahLst/>
                <a:cxnLst/>
                <a:rect l="0" t="0" r="0" b="0"/>
                <a:pathLst>
                  <a:path w="152401" h="212091">
                    <a:moveTo>
                      <a:pt x="3810" y="106680"/>
                    </a:moveTo>
                    <a:lnTo>
                      <a:pt x="1270" y="109220"/>
                    </a:lnTo>
                    <a:lnTo>
                      <a:pt x="0" y="113030"/>
                    </a:lnTo>
                    <a:lnTo>
                      <a:pt x="0" y="123190"/>
                    </a:lnTo>
                    <a:lnTo>
                      <a:pt x="2540" y="134620"/>
                    </a:lnTo>
                    <a:lnTo>
                      <a:pt x="5080" y="138430"/>
                    </a:lnTo>
                    <a:lnTo>
                      <a:pt x="7620" y="140970"/>
                    </a:lnTo>
                    <a:lnTo>
                      <a:pt x="6350" y="148590"/>
                    </a:lnTo>
                    <a:lnTo>
                      <a:pt x="7620" y="157480"/>
                    </a:lnTo>
                    <a:lnTo>
                      <a:pt x="12700" y="165100"/>
                    </a:lnTo>
                    <a:lnTo>
                      <a:pt x="19050" y="168910"/>
                    </a:lnTo>
                    <a:lnTo>
                      <a:pt x="19050" y="176530"/>
                    </a:lnTo>
                    <a:lnTo>
                      <a:pt x="24130" y="185420"/>
                    </a:lnTo>
                    <a:lnTo>
                      <a:pt x="30480" y="191770"/>
                    </a:lnTo>
                    <a:lnTo>
                      <a:pt x="38100" y="193040"/>
                    </a:lnTo>
                    <a:lnTo>
                      <a:pt x="43180" y="201930"/>
                    </a:lnTo>
                    <a:lnTo>
                      <a:pt x="52070" y="208280"/>
                    </a:lnTo>
                    <a:lnTo>
                      <a:pt x="63500" y="212090"/>
                    </a:lnTo>
                    <a:lnTo>
                      <a:pt x="69850" y="210820"/>
                    </a:lnTo>
                    <a:lnTo>
                      <a:pt x="74930" y="209550"/>
                    </a:lnTo>
                    <a:lnTo>
                      <a:pt x="80010" y="210820"/>
                    </a:lnTo>
                    <a:lnTo>
                      <a:pt x="86360" y="212090"/>
                    </a:lnTo>
                    <a:lnTo>
                      <a:pt x="97790" y="208280"/>
                    </a:lnTo>
                    <a:lnTo>
                      <a:pt x="107950" y="201930"/>
                    </a:lnTo>
                    <a:lnTo>
                      <a:pt x="111760" y="198120"/>
                    </a:lnTo>
                    <a:lnTo>
                      <a:pt x="114300" y="193040"/>
                    </a:lnTo>
                    <a:lnTo>
                      <a:pt x="118110" y="193040"/>
                    </a:lnTo>
                    <a:lnTo>
                      <a:pt x="121920" y="191770"/>
                    </a:lnTo>
                    <a:lnTo>
                      <a:pt x="128270" y="186690"/>
                    </a:lnTo>
                    <a:lnTo>
                      <a:pt x="130810" y="179070"/>
                    </a:lnTo>
                    <a:lnTo>
                      <a:pt x="130810" y="172720"/>
                    </a:lnTo>
                    <a:lnTo>
                      <a:pt x="133350" y="172720"/>
                    </a:lnTo>
                    <a:lnTo>
                      <a:pt x="137160" y="170180"/>
                    </a:lnTo>
                    <a:lnTo>
                      <a:pt x="143510" y="162560"/>
                    </a:lnTo>
                    <a:lnTo>
                      <a:pt x="146050" y="151130"/>
                    </a:lnTo>
                    <a:lnTo>
                      <a:pt x="144780" y="146050"/>
                    </a:lnTo>
                    <a:lnTo>
                      <a:pt x="142240" y="142240"/>
                    </a:lnTo>
                    <a:lnTo>
                      <a:pt x="146050" y="140970"/>
                    </a:lnTo>
                    <a:lnTo>
                      <a:pt x="148590" y="137160"/>
                    </a:lnTo>
                    <a:lnTo>
                      <a:pt x="151130" y="133350"/>
                    </a:lnTo>
                    <a:lnTo>
                      <a:pt x="152400" y="128270"/>
                    </a:lnTo>
                    <a:lnTo>
                      <a:pt x="151130" y="115570"/>
                    </a:lnTo>
                    <a:lnTo>
                      <a:pt x="149860" y="110490"/>
                    </a:lnTo>
                    <a:lnTo>
                      <a:pt x="147320" y="106680"/>
                    </a:lnTo>
                    <a:lnTo>
                      <a:pt x="149860" y="102870"/>
                    </a:lnTo>
                    <a:lnTo>
                      <a:pt x="152400" y="97790"/>
                    </a:lnTo>
                    <a:lnTo>
                      <a:pt x="152400" y="86360"/>
                    </a:lnTo>
                    <a:lnTo>
                      <a:pt x="151130" y="81280"/>
                    </a:lnTo>
                    <a:lnTo>
                      <a:pt x="149860" y="76200"/>
                    </a:lnTo>
                    <a:lnTo>
                      <a:pt x="146050" y="72390"/>
                    </a:lnTo>
                    <a:lnTo>
                      <a:pt x="142240" y="69850"/>
                    </a:lnTo>
                    <a:lnTo>
                      <a:pt x="144780" y="66040"/>
                    </a:lnTo>
                    <a:lnTo>
                      <a:pt x="146050" y="60960"/>
                    </a:lnTo>
                    <a:lnTo>
                      <a:pt x="143510" y="52070"/>
                    </a:lnTo>
                    <a:lnTo>
                      <a:pt x="138430" y="43180"/>
                    </a:lnTo>
                    <a:lnTo>
                      <a:pt x="134620" y="40640"/>
                    </a:lnTo>
                    <a:lnTo>
                      <a:pt x="129540" y="39370"/>
                    </a:lnTo>
                    <a:lnTo>
                      <a:pt x="129540" y="30480"/>
                    </a:lnTo>
                    <a:lnTo>
                      <a:pt x="124460" y="21590"/>
                    </a:lnTo>
                    <a:lnTo>
                      <a:pt x="116840" y="15240"/>
                    </a:lnTo>
                    <a:lnTo>
                      <a:pt x="107950" y="13970"/>
                    </a:lnTo>
                    <a:lnTo>
                      <a:pt x="101600" y="7620"/>
                    </a:lnTo>
                    <a:lnTo>
                      <a:pt x="92710" y="2540"/>
                    </a:lnTo>
                    <a:lnTo>
                      <a:pt x="82550" y="0"/>
                    </a:lnTo>
                    <a:lnTo>
                      <a:pt x="78740" y="1270"/>
                    </a:lnTo>
                    <a:lnTo>
                      <a:pt x="74930" y="2540"/>
                    </a:lnTo>
                    <a:lnTo>
                      <a:pt x="72390" y="1270"/>
                    </a:lnTo>
                    <a:lnTo>
                      <a:pt x="68580" y="1270"/>
                    </a:lnTo>
                    <a:lnTo>
                      <a:pt x="58420" y="2540"/>
                    </a:lnTo>
                    <a:lnTo>
                      <a:pt x="48260" y="7620"/>
                    </a:lnTo>
                    <a:lnTo>
                      <a:pt x="44450" y="11430"/>
                    </a:lnTo>
                    <a:lnTo>
                      <a:pt x="41910" y="15240"/>
                    </a:lnTo>
                    <a:lnTo>
                      <a:pt x="39370" y="13970"/>
                    </a:lnTo>
                    <a:lnTo>
                      <a:pt x="36830" y="15240"/>
                    </a:lnTo>
                    <a:lnTo>
                      <a:pt x="29210" y="20320"/>
                    </a:lnTo>
                    <a:lnTo>
                      <a:pt x="24130" y="29210"/>
                    </a:lnTo>
                    <a:lnTo>
                      <a:pt x="20320" y="39370"/>
                    </a:lnTo>
                    <a:lnTo>
                      <a:pt x="17780" y="39370"/>
                    </a:lnTo>
                    <a:lnTo>
                      <a:pt x="15240" y="40640"/>
                    </a:lnTo>
                    <a:lnTo>
                      <a:pt x="10160" y="48260"/>
                    </a:lnTo>
                    <a:lnTo>
                      <a:pt x="7620" y="58420"/>
                    </a:lnTo>
                    <a:lnTo>
                      <a:pt x="7620" y="63500"/>
                    </a:lnTo>
                    <a:lnTo>
                      <a:pt x="8890" y="68580"/>
                    </a:lnTo>
                    <a:lnTo>
                      <a:pt x="5080" y="69850"/>
                    </a:lnTo>
                    <a:lnTo>
                      <a:pt x="3810" y="73660"/>
                    </a:lnTo>
                    <a:lnTo>
                      <a:pt x="0" y="83820"/>
                    </a:lnTo>
                    <a:lnTo>
                      <a:pt x="0" y="96520"/>
                    </a:lnTo>
                    <a:lnTo>
                      <a:pt x="1270" y="10160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12" name="Freeform 411"/>
              <p:cNvSpPr/>
              <p:nvPr/>
            </p:nvSpPr>
            <p:spPr>
              <a:xfrm>
                <a:off x="8712073" y="929513"/>
                <a:ext cx="124334" cy="17335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73356">
                    <a:moveTo>
                      <a:pt x="49403" y="171323"/>
                    </a:moveTo>
                    <a:lnTo>
                      <a:pt x="37973" y="166624"/>
                    </a:lnTo>
                    <a:lnTo>
                      <a:pt x="27305" y="158369"/>
                    </a:lnTo>
                    <a:lnTo>
                      <a:pt x="17780" y="147828"/>
                    </a:lnTo>
                    <a:lnTo>
                      <a:pt x="10541" y="134874"/>
                    </a:lnTo>
                    <a:lnTo>
                      <a:pt x="4826" y="120523"/>
                    </a:lnTo>
                    <a:lnTo>
                      <a:pt x="1016" y="104140"/>
                    </a:lnTo>
                    <a:lnTo>
                      <a:pt x="0" y="86868"/>
                    </a:lnTo>
                    <a:lnTo>
                      <a:pt x="1016" y="69088"/>
                    </a:lnTo>
                    <a:lnTo>
                      <a:pt x="4826" y="52832"/>
                    </a:lnTo>
                    <a:lnTo>
                      <a:pt x="10541" y="37973"/>
                    </a:lnTo>
                    <a:lnTo>
                      <a:pt x="17780" y="25400"/>
                    </a:lnTo>
                    <a:lnTo>
                      <a:pt x="27305" y="14859"/>
                    </a:lnTo>
                    <a:lnTo>
                      <a:pt x="37973" y="6731"/>
                    </a:lnTo>
                    <a:lnTo>
                      <a:pt x="49403" y="1397"/>
                    </a:lnTo>
                    <a:lnTo>
                      <a:pt x="62357" y="0"/>
                    </a:lnTo>
                    <a:lnTo>
                      <a:pt x="74930" y="1397"/>
                    </a:lnTo>
                    <a:lnTo>
                      <a:pt x="85979" y="6731"/>
                    </a:lnTo>
                    <a:lnTo>
                      <a:pt x="96901" y="14859"/>
                    </a:lnTo>
                    <a:lnTo>
                      <a:pt x="106045" y="25400"/>
                    </a:lnTo>
                    <a:lnTo>
                      <a:pt x="113792" y="37973"/>
                    </a:lnTo>
                    <a:lnTo>
                      <a:pt x="118999" y="52832"/>
                    </a:lnTo>
                    <a:lnTo>
                      <a:pt x="122936" y="69088"/>
                    </a:lnTo>
                    <a:lnTo>
                      <a:pt x="124333" y="86868"/>
                    </a:lnTo>
                    <a:lnTo>
                      <a:pt x="122936" y="104140"/>
                    </a:lnTo>
                    <a:lnTo>
                      <a:pt x="118999" y="120523"/>
                    </a:lnTo>
                    <a:lnTo>
                      <a:pt x="113792" y="134874"/>
                    </a:lnTo>
                    <a:lnTo>
                      <a:pt x="106045" y="147828"/>
                    </a:lnTo>
                    <a:lnTo>
                      <a:pt x="96901" y="158369"/>
                    </a:lnTo>
                    <a:lnTo>
                      <a:pt x="85979" y="166624"/>
                    </a:lnTo>
                    <a:lnTo>
                      <a:pt x="74930" y="171323"/>
                    </a:lnTo>
                    <a:lnTo>
                      <a:pt x="62357" y="17335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13" name="Freeform 412"/>
              <p:cNvSpPr/>
              <p:nvPr/>
            </p:nvSpPr>
            <p:spPr>
              <a:xfrm>
                <a:off x="8712073" y="929513"/>
                <a:ext cx="124334" cy="17335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73356">
                    <a:moveTo>
                      <a:pt x="49403" y="171323"/>
                    </a:moveTo>
                    <a:lnTo>
                      <a:pt x="37973" y="166624"/>
                    </a:lnTo>
                    <a:lnTo>
                      <a:pt x="27305" y="158369"/>
                    </a:lnTo>
                    <a:lnTo>
                      <a:pt x="17780" y="147828"/>
                    </a:lnTo>
                    <a:lnTo>
                      <a:pt x="10541" y="134874"/>
                    </a:lnTo>
                    <a:lnTo>
                      <a:pt x="4826" y="120523"/>
                    </a:lnTo>
                    <a:lnTo>
                      <a:pt x="1016" y="104140"/>
                    </a:lnTo>
                    <a:lnTo>
                      <a:pt x="0" y="86868"/>
                    </a:lnTo>
                    <a:lnTo>
                      <a:pt x="1016" y="69088"/>
                    </a:lnTo>
                    <a:lnTo>
                      <a:pt x="4826" y="52832"/>
                    </a:lnTo>
                    <a:lnTo>
                      <a:pt x="10541" y="37973"/>
                    </a:lnTo>
                    <a:lnTo>
                      <a:pt x="17780" y="25400"/>
                    </a:lnTo>
                    <a:lnTo>
                      <a:pt x="27305" y="14859"/>
                    </a:lnTo>
                    <a:lnTo>
                      <a:pt x="37973" y="6731"/>
                    </a:lnTo>
                    <a:lnTo>
                      <a:pt x="49403" y="1397"/>
                    </a:lnTo>
                    <a:lnTo>
                      <a:pt x="62357" y="0"/>
                    </a:lnTo>
                    <a:lnTo>
                      <a:pt x="74930" y="1397"/>
                    </a:lnTo>
                    <a:lnTo>
                      <a:pt x="85979" y="6731"/>
                    </a:lnTo>
                    <a:lnTo>
                      <a:pt x="96901" y="14859"/>
                    </a:lnTo>
                    <a:lnTo>
                      <a:pt x="106045" y="25400"/>
                    </a:lnTo>
                    <a:lnTo>
                      <a:pt x="113792" y="37973"/>
                    </a:lnTo>
                    <a:lnTo>
                      <a:pt x="118999" y="52832"/>
                    </a:lnTo>
                    <a:lnTo>
                      <a:pt x="122936" y="69088"/>
                    </a:lnTo>
                    <a:lnTo>
                      <a:pt x="124333" y="86868"/>
                    </a:lnTo>
                    <a:lnTo>
                      <a:pt x="122936" y="104140"/>
                    </a:lnTo>
                    <a:lnTo>
                      <a:pt x="118999" y="120523"/>
                    </a:lnTo>
                    <a:lnTo>
                      <a:pt x="113792" y="134874"/>
                    </a:lnTo>
                    <a:lnTo>
                      <a:pt x="106045" y="147828"/>
                    </a:lnTo>
                    <a:lnTo>
                      <a:pt x="96901" y="158369"/>
                    </a:lnTo>
                    <a:lnTo>
                      <a:pt x="85979" y="166624"/>
                    </a:lnTo>
                    <a:lnTo>
                      <a:pt x="74930" y="171323"/>
                    </a:lnTo>
                    <a:lnTo>
                      <a:pt x="62357" y="173355"/>
                    </a:lnTo>
                    <a:close/>
                  </a:path>
                </a:pathLst>
              </a:custGeom>
              <a:solidFill>
                <a:srgbClr val="F7F7F7"/>
              </a:solidFill>
              <a:ln w="0" cap="flat" cmpd="sng" algn="ctr">
                <a:solidFill>
                  <a:srgbClr val="F7F7F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14" name="Freeform 413"/>
              <p:cNvSpPr/>
              <p:nvPr/>
            </p:nvSpPr>
            <p:spPr>
              <a:xfrm>
                <a:off x="8712073" y="929513"/>
                <a:ext cx="124334" cy="17335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73356">
                    <a:moveTo>
                      <a:pt x="49403" y="171323"/>
                    </a:moveTo>
                    <a:lnTo>
                      <a:pt x="37973" y="166624"/>
                    </a:lnTo>
                    <a:lnTo>
                      <a:pt x="27305" y="158369"/>
                    </a:lnTo>
                    <a:lnTo>
                      <a:pt x="17780" y="147828"/>
                    </a:lnTo>
                    <a:lnTo>
                      <a:pt x="10541" y="134874"/>
                    </a:lnTo>
                    <a:lnTo>
                      <a:pt x="4826" y="120523"/>
                    </a:lnTo>
                    <a:lnTo>
                      <a:pt x="1016" y="104140"/>
                    </a:lnTo>
                    <a:lnTo>
                      <a:pt x="0" y="86868"/>
                    </a:lnTo>
                    <a:lnTo>
                      <a:pt x="1016" y="69088"/>
                    </a:lnTo>
                    <a:lnTo>
                      <a:pt x="4826" y="52832"/>
                    </a:lnTo>
                    <a:lnTo>
                      <a:pt x="10541" y="37973"/>
                    </a:lnTo>
                    <a:lnTo>
                      <a:pt x="17780" y="25400"/>
                    </a:lnTo>
                    <a:lnTo>
                      <a:pt x="27305" y="14859"/>
                    </a:lnTo>
                    <a:lnTo>
                      <a:pt x="37973" y="6731"/>
                    </a:lnTo>
                    <a:lnTo>
                      <a:pt x="49403" y="1397"/>
                    </a:lnTo>
                    <a:lnTo>
                      <a:pt x="62357" y="0"/>
                    </a:lnTo>
                    <a:lnTo>
                      <a:pt x="74930" y="1397"/>
                    </a:lnTo>
                    <a:lnTo>
                      <a:pt x="85979" y="6731"/>
                    </a:lnTo>
                    <a:lnTo>
                      <a:pt x="96901" y="14859"/>
                    </a:lnTo>
                    <a:lnTo>
                      <a:pt x="106045" y="25400"/>
                    </a:lnTo>
                    <a:lnTo>
                      <a:pt x="113792" y="37973"/>
                    </a:lnTo>
                    <a:lnTo>
                      <a:pt x="118999" y="52832"/>
                    </a:lnTo>
                    <a:lnTo>
                      <a:pt x="122936" y="69088"/>
                    </a:lnTo>
                    <a:lnTo>
                      <a:pt x="124333" y="86868"/>
                    </a:lnTo>
                    <a:lnTo>
                      <a:pt x="122936" y="104140"/>
                    </a:lnTo>
                    <a:lnTo>
                      <a:pt x="118999" y="120523"/>
                    </a:lnTo>
                    <a:lnTo>
                      <a:pt x="113792" y="134874"/>
                    </a:lnTo>
                    <a:lnTo>
                      <a:pt x="106045" y="147828"/>
                    </a:lnTo>
                    <a:lnTo>
                      <a:pt x="96901" y="158369"/>
                    </a:lnTo>
                    <a:lnTo>
                      <a:pt x="85979" y="166624"/>
                    </a:lnTo>
                    <a:lnTo>
                      <a:pt x="74930" y="171323"/>
                    </a:lnTo>
                    <a:lnTo>
                      <a:pt x="62357" y="173355"/>
                    </a:lnTo>
                    <a:close/>
                  </a:path>
                </a:pathLst>
              </a:custGeom>
              <a:solidFill>
                <a:srgbClr val="EFEFEF"/>
              </a:solidFill>
              <a:ln w="0" cap="flat" cmpd="sng" algn="ctr">
                <a:solidFill>
                  <a:srgbClr val="EFEFE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15" name="Freeform 414"/>
              <p:cNvSpPr/>
              <p:nvPr/>
            </p:nvSpPr>
            <p:spPr>
              <a:xfrm>
                <a:off x="8712073" y="929513"/>
                <a:ext cx="124334" cy="17335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73356">
                    <a:moveTo>
                      <a:pt x="49403" y="171323"/>
                    </a:moveTo>
                    <a:lnTo>
                      <a:pt x="37973" y="166624"/>
                    </a:lnTo>
                    <a:lnTo>
                      <a:pt x="27305" y="158369"/>
                    </a:lnTo>
                    <a:lnTo>
                      <a:pt x="17780" y="147828"/>
                    </a:lnTo>
                    <a:lnTo>
                      <a:pt x="10541" y="134874"/>
                    </a:lnTo>
                    <a:lnTo>
                      <a:pt x="4826" y="120523"/>
                    </a:lnTo>
                    <a:lnTo>
                      <a:pt x="1016" y="104140"/>
                    </a:lnTo>
                    <a:lnTo>
                      <a:pt x="0" y="86868"/>
                    </a:lnTo>
                    <a:lnTo>
                      <a:pt x="1016" y="69088"/>
                    </a:lnTo>
                    <a:lnTo>
                      <a:pt x="4826" y="52832"/>
                    </a:lnTo>
                    <a:lnTo>
                      <a:pt x="10541" y="37973"/>
                    </a:lnTo>
                    <a:lnTo>
                      <a:pt x="17780" y="25400"/>
                    </a:lnTo>
                    <a:lnTo>
                      <a:pt x="27305" y="14859"/>
                    </a:lnTo>
                    <a:lnTo>
                      <a:pt x="37973" y="6731"/>
                    </a:lnTo>
                    <a:lnTo>
                      <a:pt x="49403" y="1397"/>
                    </a:lnTo>
                    <a:lnTo>
                      <a:pt x="62357" y="0"/>
                    </a:lnTo>
                    <a:lnTo>
                      <a:pt x="74930" y="1397"/>
                    </a:lnTo>
                    <a:lnTo>
                      <a:pt x="85979" y="6731"/>
                    </a:lnTo>
                    <a:lnTo>
                      <a:pt x="96901" y="14859"/>
                    </a:lnTo>
                    <a:lnTo>
                      <a:pt x="106045" y="25400"/>
                    </a:lnTo>
                    <a:lnTo>
                      <a:pt x="113792" y="37973"/>
                    </a:lnTo>
                    <a:lnTo>
                      <a:pt x="118999" y="52832"/>
                    </a:lnTo>
                    <a:lnTo>
                      <a:pt x="122936" y="69088"/>
                    </a:lnTo>
                    <a:lnTo>
                      <a:pt x="124333" y="86868"/>
                    </a:lnTo>
                    <a:lnTo>
                      <a:pt x="122936" y="104140"/>
                    </a:lnTo>
                    <a:lnTo>
                      <a:pt x="118999" y="120523"/>
                    </a:lnTo>
                    <a:lnTo>
                      <a:pt x="113792" y="134874"/>
                    </a:lnTo>
                    <a:lnTo>
                      <a:pt x="106045" y="147828"/>
                    </a:lnTo>
                    <a:lnTo>
                      <a:pt x="96901" y="158369"/>
                    </a:lnTo>
                    <a:lnTo>
                      <a:pt x="85979" y="166624"/>
                    </a:lnTo>
                    <a:lnTo>
                      <a:pt x="74930" y="171323"/>
                    </a:lnTo>
                    <a:lnTo>
                      <a:pt x="62357" y="173355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16" name="Freeform 415"/>
              <p:cNvSpPr/>
              <p:nvPr/>
            </p:nvSpPr>
            <p:spPr>
              <a:xfrm>
                <a:off x="8712073" y="940054"/>
                <a:ext cx="124334" cy="162307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62307">
                    <a:moveTo>
                      <a:pt x="49403" y="160782"/>
                    </a:moveTo>
                    <a:lnTo>
                      <a:pt x="37973" y="155575"/>
                    </a:lnTo>
                    <a:lnTo>
                      <a:pt x="27305" y="147447"/>
                    </a:lnTo>
                    <a:lnTo>
                      <a:pt x="17780" y="136779"/>
                    </a:lnTo>
                    <a:lnTo>
                      <a:pt x="10541" y="124333"/>
                    </a:lnTo>
                    <a:lnTo>
                      <a:pt x="4826" y="109474"/>
                    </a:lnTo>
                    <a:lnTo>
                      <a:pt x="1016" y="93599"/>
                    </a:lnTo>
                    <a:lnTo>
                      <a:pt x="0" y="76327"/>
                    </a:lnTo>
                    <a:lnTo>
                      <a:pt x="1397" y="56134"/>
                    </a:lnTo>
                    <a:lnTo>
                      <a:pt x="5715" y="37973"/>
                    </a:lnTo>
                    <a:lnTo>
                      <a:pt x="12954" y="22098"/>
                    </a:lnTo>
                    <a:lnTo>
                      <a:pt x="22606" y="9144"/>
                    </a:lnTo>
                    <a:lnTo>
                      <a:pt x="26924" y="4318"/>
                    </a:lnTo>
                    <a:lnTo>
                      <a:pt x="35941" y="2413"/>
                    </a:lnTo>
                    <a:lnTo>
                      <a:pt x="48895" y="0"/>
                    </a:lnTo>
                    <a:lnTo>
                      <a:pt x="62865" y="0"/>
                    </a:lnTo>
                    <a:lnTo>
                      <a:pt x="76327" y="0"/>
                    </a:lnTo>
                    <a:lnTo>
                      <a:pt x="89789" y="2413"/>
                    </a:lnTo>
                    <a:lnTo>
                      <a:pt x="96520" y="3937"/>
                    </a:lnTo>
                    <a:lnTo>
                      <a:pt x="96901" y="3937"/>
                    </a:lnTo>
                    <a:lnTo>
                      <a:pt x="107950" y="17780"/>
                    </a:lnTo>
                    <a:lnTo>
                      <a:pt x="116586" y="35052"/>
                    </a:lnTo>
                    <a:lnTo>
                      <a:pt x="122428" y="53848"/>
                    </a:lnTo>
                    <a:lnTo>
                      <a:pt x="124333" y="76327"/>
                    </a:lnTo>
                    <a:lnTo>
                      <a:pt x="122936" y="93599"/>
                    </a:lnTo>
                    <a:lnTo>
                      <a:pt x="118999" y="109474"/>
                    </a:lnTo>
                    <a:lnTo>
                      <a:pt x="113792" y="124333"/>
                    </a:lnTo>
                    <a:lnTo>
                      <a:pt x="106045" y="136779"/>
                    </a:lnTo>
                    <a:lnTo>
                      <a:pt x="96901" y="147447"/>
                    </a:lnTo>
                    <a:lnTo>
                      <a:pt x="85979" y="155575"/>
                    </a:lnTo>
                    <a:lnTo>
                      <a:pt x="74930" y="160782"/>
                    </a:lnTo>
                    <a:lnTo>
                      <a:pt x="62357" y="162306"/>
                    </a:lnTo>
                    <a:close/>
                  </a:path>
                </a:pathLst>
              </a:custGeom>
              <a:solidFill>
                <a:srgbClr val="DFDFDF"/>
              </a:solidFill>
              <a:ln w="0" cap="flat" cmpd="sng" algn="ctr">
                <a:solidFill>
                  <a:srgbClr val="DFDFD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17" name="Freeform 416"/>
              <p:cNvSpPr/>
              <p:nvPr/>
            </p:nvSpPr>
            <p:spPr>
              <a:xfrm>
                <a:off x="8712073" y="951103"/>
                <a:ext cx="124334" cy="151766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51766">
                    <a:moveTo>
                      <a:pt x="49403" y="149733"/>
                    </a:moveTo>
                    <a:lnTo>
                      <a:pt x="37973" y="145034"/>
                    </a:lnTo>
                    <a:lnTo>
                      <a:pt x="27305" y="136779"/>
                    </a:lnTo>
                    <a:lnTo>
                      <a:pt x="17780" y="126238"/>
                    </a:lnTo>
                    <a:lnTo>
                      <a:pt x="10541" y="113284"/>
                    </a:lnTo>
                    <a:lnTo>
                      <a:pt x="4826" y="98933"/>
                    </a:lnTo>
                    <a:lnTo>
                      <a:pt x="1016" y="82550"/>
                    </a:lnTo>
                    <a:lnTo>
                      <a:pt x="0" y="65278"/>
                    </a:lnTo>
                    <a:lnTo>
                      <a:pt x="508" y="51816"/>
                    </a:lnTo>
                    <a:lnTo>
                      <a:pt x="2413" y="39370"/>
                    </a:lnTo>
                    <a:lnTo>
                      <a:pt x="5715" y="27432"/>
                    </a:lnTo>
                    <a:lnTo>
                      <a:pt x="10541" y="16383"/>
                    </a:lnTo>
                    <a:lnTo>
                      <a:pt x="13462" y="10160"/>
                    </a:lnTo>
                    <a:lnTo>
                      <a:pt x="14859" y="9652"/>
                    </a:lnTo>
                    <a:lnTo>
                      <a:pt x="37973" y="2921"/>
                    </a:lnTo>
                    <a:lnTo>
                      <a:pt x="62865" y="0"/>
                    </a:lnTo>
                    <a:lnTo>
                      <a:pt x="81153" y="1016"/>
                    </a:lnTo>
                    <a:lnTo>
                      <a:pt x="99314" y="5334"/>
                    </a:lnTo>
                    <a:lnTo>
                      <a:pt x="109855" y="9144"/>
                    </a:lnTo>
                    <a:lnTo>
                      <a:pt x="110363" y="9652"/>
                    </a:lnTo>
                    <a:lnTo>
                      <a:pt x="116205" y="21590"/>
                    </a:lnTo>
                    <a:lnTo>
                      <a:pt x="120904" y="35052"/>
                    </a:lnTo>
                    <a:lnTo>
                      <a:pt x="123317" y="49911"/>
                    </a:lnTo>
                    <a:lnTo>
                      <a:pt x="124333" y="65278"/>
                    </a:lnTo>
                    <a:lnTo>
                      <a:pt x="122936" y="82550"/>
                    </a:lnTo>
                    <a:lnTo>
                      <a:pt x="118999" y="98933"/>
                    </a:lnTo>
                    <a:lnTo>
                      <a:pt x="113792" y="113284"/>
                    </a:lnTo>
                    <a:lnTo>
                      <a:pt x="106045" y="126238"/>
                    </a:lnTo>
                    <a:lnTo>
                      <a:pt x="96901" y="136779"/>
                    </a:lnTo>
                    <a:lnTo>
                      <a:pt x="85979" y="145034"/>
                    </a:lnTo>
                    <a:lnTo>
                      <a:pt x="74930" y="149733"/>
                    </a:lnTo>
                    <a:lnTo>
                      <a:pt x="62357" y="151765"/>
                    </a:lnTo>
                    <a:close/>
                  </a:path>
                </a:pathLst>
              </a:custGeom>
              <a:solidFill>
                <a:srgbClr val="D7D7D7"/>
              </a:solidFill>
              <a:ln w="0" cap="flat" cmpd="sng" algn="ctr">
                <a:solidFill>
                  <a:srgbClr val="D7D7D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18" name="Freeform 417"/>
              <p:cNvSpPr/>
              <p:nvPr/>
            </p:nvSpPr>
            <p:spPr>
              <a:xfrm>
                <a:off x="8712073" y="962660"/>
                <a:ext cx="124334" cy="140209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40209">
                    <a:moveTo>
                      <a:pt x="49403" y="138684"/>
                    </a:moveTo>
                    <a:lnTo>
                      <a:pt x="37973" y="133477"/>
                    </a:lnTo>
                    <a:lnTo>
                      <a:pt x="27305" y="125222"/>
                    </a:lnTo>
                    <a:lnTo>
                      <a:pt x="17780" y="114681"/>
                    </a:lnTo>
                    <a:lnTo>
                      <a:pt x="10541" y="102235"/>
                    </a:lnTo>
                    <a:lnTo>
                      <a:pt x="4826" y="87376"/>
                    </a:lnTo>
                    <a:lnTo>
                      <a:pt x="1016" y="70993"/>
                    </a:lnTo>
                    <a:lnTo>
                      <a:pt x="0" y="53213"/>
                    </a:lnTo>
                    <a:lnTo>
                      <a:pt x="1016" y="35941"/>
                    </a:lnTo>
                    <a:lnTo>
                      <a:pt x="4826" y="19685"/>
                    </a:lnTo>
                    <a:lnTo>
                      <a:pt x="6223" y="15367"/>
                    </a:lnTo>
                    <a:lnTo>
                      <a:pt x="8636" y="13970"/>
                    </a:lnTo>
                    <a:lnTo>
                      <a:pt x="21082" y="8128"/>
                    </a:lnTo>
                    <a:lnTo>
                      <a:pt x="34544" y="3810"/>
                    </a:lnTo>
                    <a:lnTo>
                      <a:pt x="48514" y="508"/>
                    </a:lnTo>
                    <a:lnTo>
                      <a:pt x="62865" y="0"/>
                    </a:lnTo>
                    <a:lnTo>
                      <a:pt x="76835" y="508"/>
                    </a:lnTo>
                    <a:lnTo>
                      <a:pt x="90678" y="3810"/>
                    </a:lnTo>
                    <a:lnTo>
                      <a:pt x="103632" y="8128"/>
                    </a:lnTo>
                    <a:lnTo>
                      <a:pt x="116586" y="13970"/>
                    </a:lnTo>
                    <a:lnTo>
                      <a:pt x="117602" y="14351"/>
                    </a:lnTo>
                    <a:lnTo>
                      <a:pt x="118999" y="19685"/>
                    </a:lnTo>
                    <a:lnTo>
                      <a:pt x="122936" y="35941"/>
                    </a:lnTo>
                    <a:lnTo>
                      <a:pt x="124333" y="53213"/>
                    </a:lnTo>
                    <a:lnTo>
                      <a:pt x="122936" y="70993"/>
                    </a:lnTo>
                    <a:lnTo>
                      <a:pt x="118999" y="87376"/>
                    </a:lnTo>
                    <a:lnTo>
                      <a:pt x="113792" y="102235"/>
                    </a:lnTo>
                    <a:lnTo>
                      <a:pt x="106045" y="114681"/>
                    </a:lnTo>
                    <a:lnTo>
                      <a:pt x="96901" y="125222"/>
                    </a:lnTo>
                    <a:lnTo>
                      <a:pt x="85979" y="133477"/>
                    </a:lnTo>
                    <a:lnTo>
                      <a:pt x="74930" y="138684"/>
                    </a:lnTo>
                    <a:lnTo>
                      <a:pt x="62357" y="140208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19" name="Freeform 418"/>
              <p:cNvSpPr/>
              <p:nvPr/>
            </p:nvSpPr>
            <p:spPr>
              <a:xfrm>
                <a:off x="8712073" y="974217"/>
                <a:ext cx="124334" cy="128652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28652">
                    <a:moveTo>
                      <a:pt x="49403" y="126238"/>
                    </a:moveTo>
                    <a:lnTo>
                      <a:pt x="37973" y="121412"/>
                    </a:lnTo>
                    <a:lnTo>
                      <a:pt x="27305" y="113665"/>
                    </a:lnTo>
                    <a:lnTo>
                      <a:pt x="17780" y="103124"/>
                    </a:lnTo>
                    <a:lnTo>
                      <a:pt x="10541" y="89662"/>
                    </a:lnTo>
                    <a:lnTo>
                      <a:pt x="4826" y="75819"/>
                    </a:lnTo>
                    <a:lnTo>
                      <a:pt x="1016" y="59436"/>
                    </a:lnTo>
                    <a:lnTo>
                      <a:pt x="0" y="41656"/>
                    </a:lnTo>
                    <a:lnTo>
                      <a:pt x="1016" y="24384"/>
                    </a:lnTo>
                    <a:lnTo>
                      <a:pt x="1905" y="20574"/>
                    </a:lnTo>
                    <a:lnTo>
                      <a:pt x="5334" y="17653"/>
                    </a:lnTo>
                    <a:lnTo>
                      <a:pt x="18669" y="10033"/>
                    </a:lnTo>
                    <a:lnTo>
                      <a:pt x="32639" y="4318"/>
                    </a:lnTo>
                    <a:lnTo>
                      <a:pt x="47498" y="1397"/>
                    </a:lnTo>
                    <a:lnTo>
                      <a:pt x="62865" y="0"/>
                    </a:lnTo>
                    <a:lnTo>
                      <a:pt x="78232" y="1397"/>
                    </a:lnTo>
                    <a:lnTo>
                      <a:pt x="92583" y="4318"/>
                    </a:lnTo>
                    <a:lnTo>
                      <a:pt x="106553" y="10033"/>
                    </a:lnTo>
                    <a:lnTo>
                      <a:pt x="119507" y="17653"/>
                    </a:lnTo>
                    <a:lnTo>
                      <a:pt x="122428" y="19177"/>
                    </a:lnTo>
                    <a:lnTo>
                      <a:pt x="122936" y="24384"/>
                    </a:lnTo>
                    <a:lnTo>
                      <a:pt x="124333" y="41656"/>
                    </a:lnTo>
                    <a:lnTo>
                      <a:pt x="122936" y="59436"/>
                    </a:lnTo>
                    <a:lnTo>
                      <a:pt x="118999" y="75819"/>
                    </a:lnTo>
                    <a:lnTo>
                      <a:pt x="113792" y="89662"/>
                    </a:lnTo>
                    <a:lnTo>
                      <a:pt x="106045" y="103124"/>
                    </a:lnTo>
                    <a:lnTo>
                      <a:pt x="96901" y="113665"/>
                    </a:lnTo>
                    <a:lnTo>
                      <a:pt x="85979" y="121412"/>
                    </a:lnTo>
                    <a:lnTo>
                      <a:pt x="74930" y="126238"/>
                    </a:lnTo>
                    <a:lnTo>
                      <a:pt x="62357" y="128651"/>
                    </a:lnTo>
                    <a:close/>
                  </a:path>
                </a:pathLst>
              </a:custGeom>
              <a:solidFill>
                <a:srgbClr val="C7C7C7"/>
              </a:solidFill>
              <a:ln w="0" cap="flat" cmpd="sng" algn="ctr">
                <a:solidFill>
                  <a:srgbClr val="C7C7C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20" name="Freeform 419"/>
              <p:cNvSpPr/>
              <p:nvPr/>
            </p:nvSpPr>
            <p:spPr>
              <a:xfrm>
                <a:off x="8712073" y="986155"/>
                <a:ext cx="124334" cy="116714"/>
              </a:xfrm>
              <a:custGeom>
                <a:avLst/>
                <a:gdLst/>
                <a:ahLst/>
                <a:cxnLst/>
                <a:rect l="0" t="0" r="0" b="0"/>
                <a:pathLst>
                  <a:path w="124334" h="116714">
                    <a:moveTo>
                      <a:pt x="49403" y="114681"/>
                    </a:moveTo>
                    <a:lnTo>
                      <a:pt x="37973" y="109474"/>
                    </a:lnTo>
                    <a:lnTo>
                      <a:pt x="27305" y="101727"/>
                    </a:lnTo>
                    <a:lnTo>
                      <a:pt x="17780" y="91186"/>
                    </a:lnTo>
                    <a:lnTo>
                      <a:pt x="10541" y="78232"/>
                    </a:lnTo>
                    <a:lnTo>
                      <a:pt x="4826" y="63881"/>
                    </a:lnTo>
                    <a:lnTo>
                      <a:pt x="1016" y="47498"/>
                    </a:lnTo>
                    <a:lnTo>
                      <a:pt x="0" y="29718"/>
                    </a:lnTo>
                    <a:lnTo>
                      <a:pt x="0" y="25019"/>
                    </a:lnTo>
                    <a:lnTo>
                      <a:pt x="4826" y="21082"/>
                    </a:lnTo>
                    <a:lnTo>
                      <a:pt x="17780" y="12065"/>
                    </a:lnTo>
                    <a:lnTo>
                      <a:pt x="31623" y="5334"/>
                    </a:lnTo>
                    <a:lnTo>
                      <a:pt x="46990" y="1016"/>
                    </a:lnTo>
                    <a:lnTo>
                      <a:pt x="62865" y="0"/>
                    </a:lnTo>
                    <a:lnTo>
                      <a:pt x="78740" y="1016"/>
                    </a:lnTo>
                    <a:lnTo>
                      <a:pt x="94107" y="5334"/>
                    </a:lnTo>
                    <a:lnTo>
                      <a:pt x="107950" y="12065"/>
                    </a:lnTo>
                    <a:lnTo>
                      <a:pt x="120904" y="21082"/>
                    </a:lnTo>
                    <a:lnTo>
                      <a:pt x="123825" y="24003"/>
                    </a:lnTo>
                    <a:lnTo>
                      <a:pt x="124333" y="29718"/>
                    </a:lnTo>
                    <a:lnTo>
                      <a:pt x="122936" y="47498"/>
                    </a:lnTo>
                    <a:lnTo>
                      <a:pt x="118999" y="63881"/>
                    </a:lnTo>
                    <a:lnTo>
                      <a:pt x="113792" y="78232"/>
                    </a:lnTo>
                    <a:lnTo>
                      <a:pt x="106045" y="91186"/>
                    </a:lnTo>
                    <a:lnTo>
                      <a:pt x="96901" y="101727"/>
                    </a:lnTo>
                    <a:lnTo>
                      <a:pt x="85979" y="109474"/>
                    </a:lnTo>
                    <a:lnTo>
                      <a:pt x="74930" y="114681"/>
                    </a:lnTo>
                    <a:lnTo>
                      <a:pt x="62357" y="116713"/>
                    </a:lnTo>
                    <a:close/>
                  </a:path>
                </a:pathLst>
              </a:custGeom>
              <a:solidFill>
                <a:srgbClr val="BFBFBF"/>
              </a:solidFill>
              <a:ln w="0" cap="flat" cmpd="sng" algn="ctr">
                <a:solidFill>
                  <a:srgbClr val="BFBFB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21" name="Freeform 420"/>
              <p:cNvSpPr/>
              <p:nvPr/>
            </p:nvSpPr>
            <p:spPr>
              <a:xfrm>
                <a:off x="8713089" y="997204"/>
                <a:ext cx="123318" cy="105157"/>
              </a:xfrm>
              <a:custGeom>
                <a:avLst/>
                <a:gdLst/>
                <a:ahLst/>
                <a:cxnLst/>
                <a:rect l="0" t="0" r="0" b="0"/>
                <a:pathLst>
                  <a:path w="123318" h="105157">
                    <a:moveTo>
                      <a:pt x="50292" y="103632"/>
                    </a:moveTo>
                    <a:lnTo>
                      <a:pt x="39751" y="99822"/>
                    </a:lnTo>
                    <a:lnTo>
                      <a:pt x="30607" y="93091"/>
                    </a:lnTo>
                    <a:lnTo>
                      <a:pt x="21590" y="85471"/>
                    </a:lnTo>
                    <a:lnTo>
                      <a:pt x="14351" y="74930"/>
                    </a:lnTo>
                    <a:lnTo>
                      <a:pt x="7620" y="63373"/>
                    </a:lnTo>
                    <a:lnTo>
                      <a:pt x="2794" y="49911"/>
                    </a:lnTo>
                    <a:lnTo>
                      <a:pt x="381" y="35560"/>
                    </a:lnTo>
                    <a:lnTo>
                      <a:pt x="0" y="29718"/>
                    </a:lnTo>
                    <a:lnTo>
                      <a:pt x="0" y="29337"/>
                    </a:lnTo>
                    <a:lnTo>
                      <a:pt x="12446" y="16764"/>
                    </a:lnTo>
                    <a:lnTo>
                      <a:pt x="27813" y="7747"/>
                    </a:lnTo>
                    <a:lnTo>
                      <a:pt x="44069" y="1397"/>
                    </a:lnTo>
                    <a:lnTo>
                      <a:pt x="62357" y="0"/>
                    </a:lnTo>
                    <a:lnTo>
                      <a:pt x="77724" y="1397"/>
                    </a:lnTo>
                    <a:lnTo>
                      <a:pt x="92583" y="5715"/>
                    </a:lnTo>
                    <a:lnTo>
                      <a:pt x="106553" y="13462"/>
                    </a:lnTo>
                    <a:lnTo>
                      <a:pt x="118491" y="23495"/>
                    </a:lnTo>
                    <a:lnTo>
                      <a:pt x="123317" y="28321"/>
                    </a:lnTo>
                    <a:lnTo>
                      <a:pt x="122301" y="35560"/>
                    </a:lnTo>
                    <a:lnTo>
                      <a:pt x="118999" y="49911"/>
                    </a:lnTo>
                    <a:lnTo>
                      <a:pt x="114681" y="63373"/>
                    </a:lnTo>
                    <a:lnTo>
                      <a:pt x="108458" y="74930"/>
                    </a:lnTo>
                    <a:lnTo>
                      <a:pt x="101219" y="85471"/>
                    </a:lnTo>
                    <a:lnTo>
                      <a:pt x="92075" y="93091"/>
                    </a:lnTo>
                    <a:lnTo>
                      <a:pt x="82931" y="99822"/>
                    </a:lnTo>
                    <a:lnTo>
                      <a:pt x="72390" y="103632"/>
                    </a:lnTo>
                    <a:lnTo>
                      <a:pt x="61849" y="105156"/>
                    </a:lnTo>
                    <a:close/>
                  </a:path>
                </a:pathLst>
              </a:custGeom>
              <a:solidFill>
                <a:srgbClr val="B7B7B7"/>
              </a:solidFill>
              <a:ln w="0" cap="flat" cmpd="sng" algn="ctr">
                <a:solidFill>
                  <a:srgbClr val="B7B7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22" name="Freeform 421"/>
              <p:cNvSpPr/>
              <p:nvPr/>
            </p:nvSpPr>
            <p:spPr>
              <a:xfrm>
                <a:off x="8714994" y="1008761"/>
                <a:ext cx="119000" cy="93092"/>
              </a:xfrm>
              <a:custGeom>
                <a:avLst/>
                <a:gdLst/>
                <a:ahLst/>
                <a:cxnLst/>
                <a:rect l="0" t="0" r="0" b="0"/>
                <a:pathLst>
                  <a:path w="119000" h="93092">
                    <a:moveTo>
                      <a:pt x="49911" y="92583"/>
                    </a:moveTo>
                    <a:lnTo>
                      <a:pt x="40767" y="89789"/>
                    </a:lnTo>
                    <a:lnTo>
                      <a:pt x="32131" y="84963"/>
                    </a:lnTo>
                    <a:lnTo>
                      <a:pt x="24384" y="78740"/>
                    </a:lnTo>
                    <a:lnTo>
                      <a:pt x="17272" y="70993"/>
                    </a:lnTo>
                    <a:lnTo>
                      <a:pt x="11049" y="62357"/>
                    </a:lnTo>
                    <a:lnTo>
                      <a:pt x="5715" y="51816"/>
                    </a:lnTo>
                    <a:lnTo>
                      <a:pt x="1905" y="40259"/>
                    </a:lnTo>
                    <a:lnTo>
                      <a:pt x="0" y="34544"/>
                    </a:lnTo>
                    <a:lnTo>
                      <a:pt x="2794" y="30734"/>
                    </a:lnTo>
                    <a:lnTo>
                      <a:pt x="13843" y="17780"/>
                    </a:lnTo>
                    <a:lnTo>
                      <a:pt x="27813" y="7620"/>
                    </a:lnTo>
                    <a:lnTo>
                      <a:pt x="43688" y="1397"/>
                    </a:lnTo>
                    <a:lnTo>
                      <a:pt x="59944" y="0"/>
                    </a:lnTo>
                    <a:lnTo>
                      <a:pt x="76708" y="1397"/>
                    </a:lnTo>
                    <a:lnTo>
                      <a:pt x="92583" y="7620"/>
                    </a:lnTo>
                    <a:lnTo>
                      <a:pt x="106045" y="17780"/>
                    </a:lnTo>
                    <a:lnTo>
                      <a:pt x="117602" y="30734"/>
                    </a:lnTo>
                    <a:lnTo>
                      <a:pt x="118999" y="33147"/>
                    </a:lnTo>
                    <a:lnTo>
                      <a:pt x="116586" y="40259"/>
                    </a:lnTo>
                    <a:lnTo>
                      <a:pt x="112776" y="51816"/>
                    </a:lnTo>
                    <a:lnTo>
                      <a:pt x="107442" y="62357"/>
                    </a:lnTo>
                    <a:lnTo>
                      <a:pt x="100711" y="70993"/>
                    </a:lnTo>
                    <a:lnTo>
                      <a:pt x="93980" y="78740"/>
                    </a:lnTo>
                    <a:lnTo>
                      <a:pt x="86360" y="84963"/>
                    </a:lnTo>
                    <a:lnTo>
                      <a:pt x="77724" y="89789"/>
                    </a:lnTo>
                    <a:lnTo>
                      <a:pt x="68580" y="92583"/>
                    </a:lnTo>
                    <a:lnTo>
                      <a:pt x="59436" y="93091"/>
                    </a:lnTo>
                    <a:close/>
                  </a:path>
                </a:pathLst>
              </a:custGeom>
              <a:solidFill>
                <a:srgbClr val="AFAFAF"/>
              </a:solidFill>
              <a:ln w="0" cap="flat" cmpd="sng" algn="ctr">
                <a:solidFill>
                  <a:srgbClr val="AFAFA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23" name="Freeform 422"/>
              <p:cNvSpPr/>
              <p:nvPr/>
            </p:nvSpPr>
            <p:spPr>
              <a:xfrm>
                <a:off x="8720201" y="1020191"/>
                <a:ext cx="108459" cy="82170"/>
              </a:xfrm>
              <a:custGeom>
                <a:avLst/>
                <a:gdLst/>
                <a:ahLst/>
                <a:cxnLst/>
                <a:rect l="0" t="0" r="0" b="0"/>
                <a:pathLst>
                  <a:path w="108459" h="82170">
                    <a:moveTo>
                      <a:pt x="38481" y="79248"/>
                    </a:moveTo>
                    <a:lnTo>
                      <a:pt x="24511" y="71628"/>
                    </a:lnTo>
                    <a:lnTo>
                      <a:pt x="12065" y="59563"/>
                    </a:lnTo>
                    <a:lnTo>
                      <a:pt x="2413" y="43688"/>
                    </a:lnTo>
                    <a:lnTo>
                      <a:pt x="0" y="38989"/>
                    </a:lnTo>
                    <a:lnTo>
                      <a:pt x="1905" y="35052"/>
                    </a:lnTo>
                    <a:lnTo>
                      <a:pt x="10160" y="21209"/>
                    </a:lnTo>
                    <a:lnTo>
                      <a:pt x="23114" y="9652"/>
                    </a:lnTo>
                    <a:lnTo>
                      <a:pt x="38481" y="2032"/>
                    </a:lnTo>
                    <a:lnTo>
                      <a:pt x="54737" y="0"/>
                    </a:lnTo>
                    <a:lnTo>
                      <a:pt x="71501" y="2032"/>
                    </a:lnTo>
                    <a:lnTo>
                      <a:pt x="86487" y="9652"/>
                    </a:lnTo>
                    <a:lnTo>
                      <a:pt x="98933" y="21209"/>
                    </a:lnTo>
                    <a:lnTo>
                      <a:pt x="108077" y="35052"/>
                    </a:lnTo>
                    <a:lnTo>
                      <a:pt x="108458" y="37465"/>
                    </a:lnTo>
                    <a:lnTo>
                      <a:pt x="105664" y="43688"/>
                    </a:lnTo>
                    <a:lnTo>
                      <a:pt x="95504" y="59563"/>
                    </a:lnTo>
                    <a:lnTo>
                      <a:pt x="83566" y="71628"/>
                    </a:lnTo>
                    <a:lnTo>
                      <a:pt x="70104" y="79248"/>
                    </a:lnTo>
                    <a:lnTo>
                      <a:pt x="54229" y="82169"/>
                    </a:lnTo>
                    <a:close/>
                  </a:path>
                </a:pathLst>
              </a:custGeom>
              <a:solidFill>
                <a:srgbClr val="A7A7A7"/>
              </a:solidFill>
              <a:ln w="0" cap="flat" cmpd="sng" algn="ctr">
                <a:solidFill>
                  <a:srgbClr val="A7A7A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24" name="Freeform 423"/>
              <p:cNvSpPr/>
              <p:nvPr/>
            </p:nvSpPr>
            <p:spPr>
              <a:xfrm>
                <a:off x="8728837" y="1031748"/>
                <a:ext cx="91187" cy="70613"/>
              </a:xfrm>
              <a:custGeom>
                <a:avLst/>
                <a:gdLst/>
                <a:ahLst/>
                <a:cxnLst/>
                <a:rect l="0" t="0" r="0" b="0"/>
                <a:pathLst>
                  <a:path w="91187" h="70613">
                    <a:moveTo>
                      <a:pt x="32639" y="68707"/>
                    </a:moveTo>
                    <a:lnTo>
                      <a:pt x="20701" y="63881"/>
                    </a:lnTo>
                    <a:lnTo>
                      <a:pt x="10160" y="55753"/>
                    </a:lnTo>
                    <a:lnTo>
                      <a:pt x="1016" y="45085"/>
                    </a:lnTo>
                    <a:lnTo>
                      <a:pt x="0" y="43688"/>
                    </a:lnTo>
                    <a:lnTo>
                      <a:pt x="508" y="36957"/>
                    </a:lnTo>
                    <a:lnTo>
                      <a:pt x="2413" y="28829"/>
                    </a:lnTo>
                    <a:lnTo>
                      <a:pt x="6223" y="22098"/>
                    </a:lnTo>
                    <a:lnTo>
                      <a:pt x="11049" y="15875"/>
                    </a:lnTo>
                    <a:lnTo>
                      <a:pt x="16891" y="10160"/>
                    </a:lnTo>
                    <a:lnTo>
                      <a:pt x="23114" y="5842"/>
                    </a:lnTo>
                    <a:lnTo>
                      <a:pt x="30226" y="2413"/>
                    </a:lnTo>
                    <a:lnTo>
                      <a:pt x="37973" y="508"/>
                    </a:lnTo>
                    <a:lnTo>
                      <a:pt x="46101" y="0"/>
                    </a:lnTo>
                    <a:lnTo>
                      <a:pt x="53848" y="508"/>
                    </a:lnTo>
                    <a:lnTo>
                      <a:pt x="61468" y="2413"/>
                    </a:lnTo>
                    <a:lnTo>
                      <a:pt x="68199" y="5842"/>
                    </a:lnTo>
                    <a:lnTo>
                      <a:pt x="74930" y="10160"/>
                    </a:lnTo>
                    <a:lnTo>
                      <a:pt x="80645" y="15875"/>
                    </a:lnTo>
                    <a:lnTo>
                      <a:pt x="84963" y="22098"/>
                    </a:lnTo>
                    <a:lnTo>
                      <a:pt x="88773" y="28829"/>
                    </a:lnTo>
                    <a:lnTo>
                      <a:pt x="90805" y="36957"/>
                    </a:lnTo>
                    <a:lnTo>
                      <a:pt x="91186" y="41783"/>
                    </a:lnTo>
                    <a:lnTo>
                      <a:pt x="89281" y="45085"/>
                    </a:lnTo>
                    <a:lnTo>
                      <a:pt x="80137" y="55753"/>
                    </a:lnTo>
                    <a:lnTo>
                      <a:pt x="69215" y="63881"/>
                    </a:lnTo>
                    <a:lnTo>
                      <a:pt x="57658" y="68707"/>
                    </a:lnTo>
                    <a:lnTo>
                      <a:pt x="45593" y="70612"/>
                    </a:lnTo>
                    <a:close/>
                  </a:path>
                </a:pathLst>
              </a:custGeom>
              <a:solidFill>
                <a:srgbClr val="9F9F9F"/>
              </a:solidFill>
              <a:ln w="0" cap="flat" cmpd="sng" algn="ctr">
                <a:solidFill>
                  <a:srgbClr val="9F9F9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25" name="Freeform 424"/>
              <p:cNvSpPr/>
              <p:nvPr/>
            </p:nvSpPr>
            <p:spPr>
              <a:xfrm>
                <a:off x="8740394" y="1042797"/>
                <a:ext cx="69089" cy="59564"/>
              </a:xfrm>
              <a:custGeom>
                <a:avLst/>
                <a:gdLst/>
                <a:ahLst/>
                <a:cxnLst/>
                <a:rect l="0" t="0" r="0" b="0"/>
                <a:pathLst>
                  <a:path w="69089" h="59564">
                    <a:moveTo>
                      <a:pt x="18669" y="57150"/>
                    </a:moveTo>
                    <a:lnTo>
                      <a:pt x="4318" y="49022"/>
                    </a:lnTo>
                    <a:lnTo>
                      <a:pt x="2921" y="48006"/>
                    </a:lnTo>
                    <a:lnTo>
                      <a:pt x="508" y="41783"/>
                    </a:lnTo>
                    <a:lnTo>
                      <a:pt x="0" y="35052"/>
                    </a:lnTo>
                    <a:lnTo>
                      <a:pt x="508" y="27813"/>
                    </a:lnTo>
                    <a:lnTo>
                      <a:pt x="2921" y="21590"/>
                    </a:lnTo>
                    <a:lnTo>
                      <a:pt x="5715" y="15875"/>
                    </a:lnTo>
                    <a:lnTo>
                      <a:pt x="10033" y="10541"/>
                    </a:lnTo>
                    <a:lnTo>
                      <a:pt x="15367" y="6223"/>
                    </a:lnTo>
                    <a:lnTo>
                      <a:pt x="21590" y="2413"/>
                    </a:lnTo>
                    <a:lnTo>
                      <a:pt x="27813" y="1016"/>
                    </a:lnTo>
                    <a:lnTo>
                      <a:pt x="35052" y="0"/>
                    </a:lnTo>
                    <a:lnTo>
                      <a:pt x="41275" y="1016"/>
                    </a:lnTo>
                    <a:lnTo>
                      <a:pt x="47498" y="2413"/>
                    </a:lnTo>
                    <a:lnTo>
                      <a:pt x="53721" y="6223"/>
                    </a:lnTo>
                    <a:lnTo>
                      <a:pt x="58547" y="10541"/>
                    </a:lnTo>
                    <a:lnTo>
                      <a:pt x="63373" y="15875"/>
                    </a:lnTo>
                    <a:lnTo>
                      <a:pt x="66675" y="21590"/>
                    </a:lnTo>
                    <a:lnTo>
                      <a:pt x="68580" y="27813"/>
                    </a:lnTo>
                    <a:lnTo>
                      <a:pt x="69088" y="35052"/>
                    </a:lnTo>
                    <a:lnTo>
                      <a:pt x="68580" y="41783"/>
                    </a:lnTo>
                    <a:lnTo>
                      <a:pt x="67183" y="46609"/>
                    </a:lnTo>
                    <a:lnTo>
                      <a:pt x="63373" y="49022"/>
                    </a:lnTo>
                    <a:lnTo>
                      <a:pt x="49403" y="57150"/>
                    </a:lnTo>
                    <a:lnTo>
                      <a:pt x="33655" y="59563"/>
                    </a:lnTo>
                    <a:close/>
                  </a:path>
                </a:pathLst>
              </a:custGeom>
              <a:solidFill>
                <a:srgbClr val="979797"/>
              </a:solidFill>
              <a:ln w="0" cap="flat" cmpd="sng" algn="ctr">
                <a:solidFill>
                  <a:srgbClr val="97979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26" name="Freeform 425"/>
              <p:cNvSpPr/>
              <p:nvPr/>
            </p:nvSpPr>
            <p:spPr>
              <a:xfrm>
                <a:off x="8751443" y="1054354"/>
                <a:ext cx="46102" cy="46102"/>
              </a:xfrm>
              <a:custGeom>
                <a:avLst/>
                <a:gdLst/>
                <a:ahLst/>
                <a:cxnLst/>
                <a:rect l="0" t="0" r="0" b="0"/>
                <a:pathLst>
                  <a:path w="46102" h="46102">
                    <a:moveTo>
                      <a:pt x="14351" y="44577"/>
                    </a:moveTo>
                    <a:lnTo>
                      <a:pt x="7239" y="39370"/>
                    </a:lnTo>
                    <a:lnTo>
                      <a:pt x="1905" y="31623"/>
                    </a:lnTo>
                    <a:lnTo>
                      <a:pt x="0" y="22987"/>
                    </a:lnTo>
                    <a:lnTo>
                      <a:pt x="1905" y="14351"/>
                    </a:lnTo>
                    <a:lnTo>
                      <a:pt x="7239" y="7239"/>
                    </a:lnTo>
                    <a:lnTo>
                      <a:pt x="14351" y="1905"/>
                    </a:lnTo>
                    <a:lnTo>
                      <a:pt x="23495" y="0"/>
                    </a:lnTo>
                    <a:lnTo>
                      <a:pt x="31623" y="1905"/>
                    </a:lnTo>
                    <a:lnTo>
                      <a:pt x="39370" y="7239"/>
                    </a:lnTo>
                    <a:lnTo>
                      <a:pt x="44577" y="14351"/>
                    </a:lnTo>
                    <a:lnTo>
                      <a:pt x="46101" y="22987"/>
                    </a:lnTo>
                    <a:lnTo>
                      <a:pt x="44577" y="31623"/>
                    </a:lnTo>
                    <a:lnTo>
                      <a:pt x="39370" y="39370"/>
                    </a:lnTo>
                    <a:lnTo>
                      <a:pt x="31623" y="44577"/>
                    </a:lnTo>
                    <a:lnTo>
                      <a:pt x="23495" y="46101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27" name="Freeform 426"/>
              <p:cNvSpPr/>
              <p:nvPr/>
            </p:nvSpPr>
            <p:spPr>
              <a:xfrm>
                <a:off x="8763000" y="1065911"/>
                <a:ext cx="22988" cy="22988"/>
              </a:xfrm>
              <a:custGeom>
                <a:avLst/>
                <a:gdLst/>
                <a:ahLst/>
                <a:cxnLst/>
                <a:rect l="0" t="0" r="0" b="0"/>
                <a:pathLst>
                  <a:path w="22988" h="22988">
                    <a:moveTo>
                      <a:pt x="7112" y="22479"/>
                    </a:moveTo>
                    <a:lnTo>
                      <a:pt x="3302" y="19558"/>
                    </a:lnTo>
                    <a:lnTo>
                      <a:pt x="889" y="15748"/>
                    </a:lnTo>
                    <a:lnTo>
                      <a:pt x="0" y="11430"/>
                    </a:lnTo>
                    <a:lnTo>
                      <a:pt x="889" y="7112"/>
                    </a:lnTo>
                    <a:lnTo>
                      <a:pt x="3302" y="3302"/>
                    </a:lnTo>
                    <a:lnTo>
                      <a:pt x="7112" y="889"/>
                    </a:lnTo>
                    <a:lnTo>
                      <a:pt x="11938" y="0"/>
                    </a:lnTo>
                    <a:lnTo>
                      <a:pt x="15748" y="889"/>
                    </a:lnTo>
                    <a:lnTo>
                      <a:pt x="19685" y="3302"/>
                    </a:lnTo>
                    <a:lnTo>
                      <a:pt x="22479" y="7112"/>
                    </a:lnTo>
                    <a:lnTo>
                      <a:pt x="22987" y="11430"/>
                    </a:lnTo>
                    <a:lnTo>
                      <a:pt x="22479" y="15748"/>
                    </a:lnTo>
                    <a:lnTo>
                      <a:pt x="19685" y="19558"/>
                    </a:lnTo>
                    <a:lnTo>
                      <a:pt x="15748" y="22479"/>
                    </a:lnTo>
                    <a:lnTo>
                      <a:pt x="11938" y="22987"/>
                    </a:lnTo>
                    <a:close/>
                  </a:path>
                </a:pathLst>
              </a:custGeom>
              <a:solidFill>
                <a:srgbClr val="878787"/>
              </a:solidFill>
              <a:ln w="0" cap="flat" cmpd="sng" algn="ctr">
                <a:solidFill>
                  <a:srgbClr val="87878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28" name="Freeform 427"/>
              <p:cNvSpPr/>
              <p:nvPr/>
            </p:nvSpPr>
            <p:spPr>
              <a:xfrm>
                <a:off x="8712200" y="929640"/>
                <a:ext cx="124461" cy="172721"/>
              </a:xfrm>
              <a:custGeom>
                <a:avLst/>
                <a:gdLst/>
                <a:ahLst/>
                <a:cxnLst/>
                <a:rect l="0" t="0" r="0" b="0"/>
                <a:pathLst>
                  <a:path w="124461" h="172721">
                    <a:moveTo>
                      <a:pt x="0" y="86360"/>
                    </a:moveTo>
                    <a:lnTo>
                      <a:pt x="0" y="104140"/>
                    </a:lnTo>
                    <a:lnTo>
                      <a:pt x="3810" y="120650"/>
                    </a:lnTo>
                    <a:lnTo>
                      <a:pt x="10160" y="134620"/>
                    </a:lnTo>
                    <a:lnTo>
                      <a:pt x="17780" y="147320"/>
                    </a:lnTo>
                    <a:lnTo>
                      <a:pt x="26670" y="158750"/>
                    </a:lnTo>
                    <a:lnTo>
                      <a:pt x="36830" y="166370"/>
                    </a:lnTo>
                    <a:lnTo>
                      <a:pt x="49530" y="171450"/>
                    </a:lnTo>
                    <a:lnTo>
                      <a:pt x="62230" y="172720"/>
                    </a:lnTo>
                    <a:lnTo>
                      <a:pt x="74930" y="171450"/>
                    </a:lnTo>
                    <a:lnTo>
                      <a:pt x="85090" y="166370"/>
                    </a:lnTo>
                    <a:lnTo>
                      <a:pt x="96520" y="158750"/>
                    </a:lnTo>
                    <a:lnTo>
                      <a:pt x="105410" y="147320"/>
                    </a:lnTo>
                    <a:lnTo>
                      <a:pt x="113030" y="134620"/>
                    </a:lnTo>
                    <a:lnTo>
                      <a:pt x="118110" y="120650"/>
                    </a:lnTo>
                    <a:lnTo>
                      <a:pt x="121920" y="104140"/>
                    </a:lnTo>
                    <a:lnTo>
                      <a:pt x="124460" y="86360"/>
                    </a:lnTo>
                    <a:lnTo>
                      <a:pt x="121920" y="68580"/>
                    </a:lnTo>
                    <a:lnTo>
                      <a:pt x="118110" y="52070"/>
                    </a:lnTo>
                    <a:lnTo>
                      <a:pt x="113030" y="38100"/>
                    </a:lnTo>
                    <a:lnTo>
                      <a:pt x="105410" y="25400"/>
                    </a:lnTo>
                    <a:lnTo>
                      <a:pt x="96520" y="15240"/>
                    </a:lnTo>
                    <a:lnTo>
                      <a:pt x="85090" y="6350"/>
                    </a:lnTo>
                    <a:lnTo>
                      <a:pt x="74930" y="1270"/>
                    </a:lnTo>
                    <a:lnTo>
                      <a:pt x="62230" y="0"/>
                    </a:lnTo>
                    <a:lnTo>
                      <a:pt x="49530" y="1270"/>
                    </a:lnTo>
                    <a:lnTo>
                      <a:pt x="36830" y="6350"/>
                    </a:lnTo>
                    <a:lnTo>
                      <a:pt x="26670" y="15240"/>
                    </a:lnTo>
                    <a:lnTo>
                      <a:pt x="17780" y="25400"/>
                    </a:lnTo>
                    <a:lnTo>
                      <a:pt x="10160" y="38100"/>
                    </a:lnTo>
                    <a:lnTo>
                      <a:pt x="3810" y="52070"/>
                    </a:lnTo>
                    <a:lnTo>
                      <a:pt x="0" y="6858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29" name="Freeform 428"/>
              <p:cNvSpPr/>
              <p:nvPr/>
            </p:nvSpPr>
            <p:spPr>
              <a:xfrm>
                <a:off x="8999093" y="942975"/>
                <a:ext cx="353315" cy="543307"/>
              </a:xfrm>
              <a:custGeom>
                <a:avLst/>
                <a:gdLst/>
                <a:ahLst/>
                <a:cxnLst/>
                <a:rect l="0" t="0" r="0" b="0"/>
                <a:pathLst>
                  <a:path w="353315" h="543307">
                    <a:moveTo>
                      <a:pt x="302387" y="15367"/>
                    </a:moveTo>
                    <a:lnTo>
                      <a:pt x="314452" y="22606"/>
                    </a:lnTo>
                    <a:lnTo>
                      <a:pt x="325501" y="32131"/>
                    </a:lnTo>
                    <a:lnTo>
                      <a:pt x="335534" y="44577"/>
                    </a:lnTo>
                    <a:lnTo>
                      <a:pt x="343281" y="58039"/>
                    </a:lnTo>
                    <a:lnTo>
                      <a:pt x="348996" y="72898"/>
                    </a:lnTo>
                    <a:lnTo>
                      <a:pt x="352298" y="88773"/>
                    </a:lnTo>
                    <a:lnTo>
                      <a:pt x="353314" y="104140"/>
                    </a:lnTo>
                    <a:lnTo>
                      <a:pt x="351409" y="119507"/>
                    </a:lnTo>
                    <a:lnTo>
                      <a:pt x="343281" y="138684"/>
                    </a:lnTo>
                    <a:lnTo>
                      <a:pt x="331724" y="156464"/>
                    </a:lnTo>
                    <a:lnTo>
                      <a:pt x="324485" y="163703"/>
                    </a:lnTo>
                    <a:lnTo>
                      <a:pt x="315849" y="170434"/>
                    </a:lnTo>
                    <a:lnTo>
                      <a:pt x="306705" y="175641"/>
                    </a:lnTo>
                    <a:lnTo>
                      <a:pt x="297180" y="179959"/>
                    </a:lnTo>
                    <a:lnTo>
                      <a:pt x="287528" y="182880"/>
                    </a:lnTo>
                    <a:lnTo>
                      <a:pt x="275971" y="183388"/>
                    </a:lnTo>
                    <a:lnTo>
                      <a:pt x="264922" y="182372"/>
                    </a:lnTo>
                    <a:lnTo>
                      <a:pt x="254000" y="179070"/>
                    </a:lnTo>
                    <a:lnTo>
                      <a:pt x="242443" y="173736"/>
                    </a:lnTo>
                    <a:lnTo>
                      <a:pt x="230378" y="166116"/>
                    </a:lnTo>
                    <a:lnTo>
                      <a:pt x="218948" y="154559"/>
                    </a:lnTo>
                    <a:lnTo>
                      <a:pt x="206883" y="141605"/>
                    </a:lnTo>
                    <a:lnTo>
                      <a:pt x="194945" y="160782"/>
                    </a:lnTo>
                    <a:lnTo>
                      <a:pt x="182880" y="182372"/>
                    </a:lnTo>
                    <a:lnTo>
                      <a:pt x="172339" y="205486"/>
                    </a:lnTo>
                    <a:lnTo>
                      <a:pt x="162306" y="230378"/>
                    </a:lnTo>
                    <a:lnTo>
                      <a:pt x="152146" y="256286"/>
                    </a:lnTo>
                    <a:lnTo>
                      <a:pt x="143510" y="283718"/>
                    </a:lnTo>
                    <a:lnTo>
                      <a:pt x="127635" y="338836"/>
                    </a:lnTo>
                    <a:lnTo>
                      <a:pt x="115189" y="395478"/>
                    </a:lnTo>
                    <a:lnTo>
                      <a:pt x="104648" y="449707"/>
                    </a:lnTo>
                    <a:lnTo>
                      <a:pt x="100838" y="475615"/>
                    </a:lnTo>
                    <a:lnTo>
                      <a:pt x="97409" y="500126"/>
                    </a:lnTo>
                    <a:lnTo>
                      <a:pt x="94615" y="522732"/>
                    </a:lnTo>
                    <a:lnTo>
                      <a:pt x="92710" y="543306"/>
                    </a:lnTo>
                    <a:lnTo>
                      <a:pt x="86868" y="542925"/>
                    </a:lnTo>
                    <a:lnTo>
                      <a:pt x="79756" y="541401"/>
                    </a:lnTo>
                    <a:lnTo>
                      <a:pt x="71501" y="539496"/>
                    </a:lnTo>
                    <a:lnTo>
                      <a:pt x="61468" y="538099"/>
                    </a:lnTo>
                    <a:lnTo>
                      <a:pt x="49911" y="536575"/>
                    </a:lnTo>
                    <a:lnTo>
                      <a:pt x="36068" y="536194"/>
                    </a:lnTo>
                    <a:lnTo>
                      <a:pt x="20701" y="536575"/>
                    </a:lnTo>
                    <a:lnTo>
                      <a:pt x="3429" y="538607"/>
                    </a:lnTo>
                    <a:lnTo>
                      <a:pt x="1016" y="517017"/>
                    </a:lnTo>
                    <a:lnTo>
                      <a:pt x="0" y="494919"/>
                    </a:lnTo>
                    <a:lnTo>
                      <a:pt x="0" y="448310"/>
                    </a:lnTo>
                    <a:lnTo>
                      <a:pt x="2921" y="399415"/>
                    </a:lnTo>
                    <a:lnTo>
                      <a:pt x="8636" y="349377"/>
                    </a:lnTo>
                    <a:lnTo>
                      <a:pt x="18288" y="299085"/>
                    </a:lnTo>
                    <a:lnTo>
                      <a:pt x="29718" y="249174"/>
                    </a:lnTo>
                    <a:lnTo>
                      <a:pt x="44704" y="201549"/>
                    </a:lnTo>
                    <a:lnTo>
                      <a:pt x="62357" y="156464"/>
                    </a:lnTo>
                    <a:lnTo>
                      <a:pt x="72009" y="135382"/>
                    </a:lnTo>
                    <a:lnTo>
                      <a:pt x="83058" y="115189"/>
                    </a:lnTo>
                    <a:lnTo>
                      <a:pt x="94107" y="96012"/>
                    </a:lnTo>
                    <a:lnTo>
                      <a:pt x="105664" y="78740"/>
                    </a:lnTo>
                    <a:lnTo>
                      <a:pt x="118618" y="62865"/>
                    </a:lnTo>
                    <a:lnTo>
                      <a:pt x="132080" y="48006"/>
                    </a:lnTo>
                    <a:lnTo>
                      <a:pt x="146431" y="35052"/>
                    </a:lnTo>
                    <a:lnTo>
                      <a:pt x="160782" y="24003"/>
                    </a:lnTo>
                    <a:lnTo>
                      <a:pt x="176657" y="14859"/>
                    </a:lnTo>
                    <a:lnTo>
                      <a:pt x="192532" y="7239"/>
                    </a:lnTo>
                    <a:lnTo>
                      <a:pt x="209296" y="2921"/>
                    </a:lnTo>
                    <a:lnTo>
                      <a:pt x="226568" y="0"/>
                    </a:lnTo>
                    <a:lnTo>
                      <a:pt x="244348" y="0"/>
                    </a:lnTo>
                    <a:lnTo>
                      <a:pt x="263017" y="1905"/>
                    </a:lnTo>
                    <a:lnTo>
                      <a:pt x="282702" y="7239"/>
                    </a:lnTo>
                    <a:close/>
                  </a:path>
                </a:pathLst>
              </a:custGeom>
              <a:solidFill>
                <a:srgbClr val="D0D0D0"/>
              </a:solidFill>
              <a:ln w="0" cap="flat" cmpd="sng" algn="ctr">
                <a:solidFill>
                  <a:srgbClr val="D0D0D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30" name="Freeform 429"/>
              <p:cNvSpPr/>
              <p:nvPr/>
            </p:nvSpPr>
            <p:spPr>
              <a:xfrm>
                <a:off x="8999220" y="942340"/>
                <a:ext cx="353061" cy="543561"/>
              </a:xfrm>
              <a:custGeom>
                <a:avLst/>
                <a:gdLst/>
                <a:ahLst/>
                <a:cxnLst/>
                <a:rect l="0" t="0" r="0" b="0"/>
                <a:pathLst>
                  <a:path w="353061" h="543561">
                    <a:moveTo>
                      <a:pt x="302260" y="16510"/>
                    </a:moveTo>
                    <a:lnTo>
                      <a:pt x="313690" y="22860"/>
                    </a:lnTo>
                    <a:lnTo>
                      <a:pt x="325120" y="33020"/>
                    </a:lnTo>
                    <a:lnTo>
                      <a:pt x="335280" y="45720"/>
                    </a:lnTo>
                    <a:lnTo>
                      <a:pt x="342900" y="58420"/>
                    </a:lnTo>
                    <a:lnTo>
                      <a:pt x="347980" y="73660"/>
                    </a:lnTo>
                    <a:lnTo>
                      <a:pt x="351790" y="88900"/>
                    </a:lnTo>
                    <a:lnTo>
                      <a:pt x="353060" y="105410"/>
                    </a:lnTo>
                    <a:lnTo>
                      <a:pt x="350520" y="120650"/>
                    </a:lnTo>
                    <a:lnTo>
                      <a:pt x="342900" y="139700"/>
                    </a:lnTo>
                    <a:lnTo>
                      <a:pt x="331470" y="157480"/>
                    </a:lnTo>
                    <a:lnTo>
                      <a:pt x="323850" y="163830"/>
                    </a:lnTo>
                    <a:lnTo>
                      <a:pt x="314960" y="171450"/>
                    </a:lnTo>
                    <a:lnTo>
                      <a:pt x="306070" y="176530"/>
                    </a:lnTo>
                    <a:lnTo>
                      <a:pt x="297180" y="180340"/>
                    </a:lnTo>
                    <a:lnTo>
                      <a:pt x="287020" y="184150"/>
                    </a:lnTo>
                    <a:lnTo>
                      <a:pt x="275590" y="184150"/>
                    </a:lnTo>
                    <a:lnTo>
                      <a:pt x="264160" y="182880"/>
                    </a:lnTo>
                    <a:lnTo>
                      <a:pt x="254000" y="180340"/>
                    </a:lnTo>
                    <a:lnTo>
                      <a:pt x="242570" y="173990"/>
                    </a:lnTo>
                    <a:lnTo>
                      <a:pt x="229870" y="166370"/>
                    </a:lnTo>
                    <a:lnTo>
                      <a:pt x="218440" y="154940"/>
                    </a:lnTo>
                    <a:lnTo>
                      <a:pt x="207010" y="142240"/>
                    </a:lnTo>
                    <a:lnTo>
                      <a:pt x="194310" y="161290"/>
                    </a:lnTo>
                    <a:lnTo>
                      <a:pt x="182880" y="182880"/>
                    </a:lnTo>
                    <a:lnTo>
                      <a:pt x="171450" y="205740"/>
                    </a:lnTo>
                    <a:lnTo>
                      <a:pt x="161290" y="231140"/>
                    </a:lnTo>
                    <a:lnTo>
                      <a:pt x="151130" y="256540"/>
                    </a:lnTo>
                    <a:lnTo>
                      <a:pt x="143510" y="284480"/>
                    </a:lnTo>
                    <a:lnTo>
                      <a:pt x="127000" y="339090"/>
                    </a:lnTo>
                    <a:lnTo>
                      <a:pt x="114300" y="396240"/>
                    </a:lnTo>
                    <a:lnTo>
                      <a:pt x="104140" y="450850"/>
                    </a:lnTo>
                    <a:lnTo>
                      <a:pt x="100330" y="476250"/>
                    </a:lnTo>
                    <a:lnTo>
                      <a:pt x="96520" y="500380"/>
                    </a:lnTo>
                    <a:lnTo>
                      <a:pt x="93980" y="523240"/>
                    </a:lnTo>
                    <a:lnTo>
                      <a:pt x="92710" y="543560"/>
                    </a:lnTo>
                    <a:lnTo>
                      <a:pt x="86360" y="543560"/>
                    </a:lnTo>
                    <a:lnTo>
                      <a:pt x="78740" y="542290"/>
                    </a:lnTo>
                    <a:lnTo>
                      <a:pt x="71120" y="539750"/>
                    </a:lnTo>
                    <a:lnTo>
                      <a:pt x="60960" y="538480"/>
                    </a:lnTo>
                    <a:lnTo>
                      <a:pt x="49530" y="537210"/>
                    </a:lnTo>
                    <a:lnTo>
                      <a:pt x="35560" y="537210"/>
                    </a:lnTo>
                    <a:lnTo>
                      <a:pt x="20320" y="537210"/>
                    </a:lnTo>
                    <a:lnTo>
                      <a:pt x="2540" y="539750"/>
                    </a:lnTo>
                    <a:lnTo>
                      <a:pt x="0" y="518160"/>
                    </a:lnTo>
                    <a:lnTo>
                      <a:pt x="0" y="495300"/>
                    </a:lnTo>
                    <a:lnTo>
                      <a:pt x="0" y="449580"/>
                    </a:lnTo>
                    <a:lnTo>
                      <a:pt x="2540" y="400050"/>
                    </a:lnTo>
                    <a:lnTo>
                      <a:pt x="7620" y="350520"/>
                    </a:lnTo>
                    <a:lnTo>
                      <a:pt x="17780" y="299720"/>
                    </a:lnTo>
                    <a:lnTo>
                      <a:pt x="29210" y="250190"/>
                    </a:lnTo>
                    <a:lnTo>
                      <a:pt x="44450" y="201930"/>
                    </a:lnTo>
                    <a:lnTo>
                      <a:pt x="62230" y="157480"/>
                    </a:lnTo>
                    <a:lnTo>
                      <a:pt x="71120" y="135890"/>
                    </a:lnTo>
                    <a:lnTo>
                      <a:pt x="82550" y="115570"/>
                    </a:lnTo>
                    <a:lnTo>
                      <a:pt x="93980" y="96520"/>
                    </a:lnTo>
                    <a:lnTo>
                      <a:pt x="105410" y="80010"/>
                    </a:lnTo>
                    <a:lnTo>
                      <a:pt x="118110" y="63500"/>
                    </a:lnTo>
                    <a:lnTo>
                      <a:pt x="132080" y="48260"/>
                    </a:lnTo>
                    <a:lnTo>
                      <a:pt x="146050" y="35560"/>
                    </a:lnTo>
                    <a:lnTo>
                      <a:pt x="160020" y="24130"/>
                    </a:lnTo>
                    <a:lnTo>
                      <a:pt x="176530" y="15240"/>
                    </a:lnTo>
                    <a:lnTo>
                      <a:pt x="191770" y="7620"/>
                    </a:lnTo>
                    <a:lnTo>
                      <a:pt x="208280" y="3810"/>
                    </a:lnTo>
                    <a:lnTo>
                      <a:pt x="226060" y="0"/>
                    </a:lnTo>
                    <a:lnTo>
                      <a:pt x="243840" y="0"/>
                    </a:lnTo>
                    <a:lnTo>
                      <a:pt x="262890" y="2540"/>
                    </a:lnTo>
                    <a:lnTo>
                      <a:pt x="281940" y="762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31" name="Freeform 430"/>
              <p:cNvSpPr/>
              <p:nvPr/>
            </p:nvSpPr>
            <p:spPr>
              <a:xfrm>
                <a:off x="8678037" y="1193038"/>
                <a:ext cx="168403" cy="431039"/>
              </a:xfrm>
              <a:custGeom>
                <a:avLst/>
                <a:gdLst/>
                <a:ahLst/>
                <a:cxnLst/>
                <a:rect l="0" t="0" r="0" b="0"/>
                <a:pathLst>
                  <a:path w="168403" h="431039">
                    <a:moveTo>
                      <a:pt x="113284" y="11049"/>
                    </a:moveTo>
                    <a:lnTo>
                      <a:pt x="121412" y="18288"/>
                    </a:lnTo>
                    <a:lnTo>
                      <a:pt x="126619" y="28321"/>
                    </a:lnTo>
                    <a:lnTo>
                      <a:pt x="127635" y="34036"/>
                    </a:lnTo>
                    <a:lnTo>
                      <a:pt x="128143" y="41275"/>
                    </a:lnTo>
                    <a:lnTo>
                      <a:pt x="130556" y="39878"/>
                    </a:lnTo>
                    <a:lnTo>
                      <a:pt x="131953" y="41275"/>
                    </a:lnTo>
                    <a:lnTo>
                      <a:pt x="131953" y="43688"/>
                    </a:lnTo>
                    <a:lnTo>
                      <a:pt x="131445" y="48006"/>
                    </a:lnTo>
                    <a:lnTo>
                      <a:pt x="128143" y="57658"/>
                    </a:lnTo>
                    <a:lnTo>
                      <a:pt x="126238" y="66294"/>
                    </a:lnTo>
                    <a:lnTo>
                      <a:pt x="129032" y="65786"/>
                    </a:lnTo>
                    <a:lnTo>
                      <a:pt x="130048" y="67691"/>
                    </a:lnTo>
                    <a:lnTo>
                      <a:pt x="130048" y="69596"/>
                    </a:lnTo>
                    <a:lnTo>
                      <a:pt x="128651" y="73025"/>
                    </a:lnTo>
                    <a:lnTo>
                      <a:pt x="125222" y="80645"/>
                    </a:lnTo>
                    <a:lnTo>
                      <a:pt x="122809" y="87376"/>
                    </a:lnTo>
                    <a:lnTo>
                      <a:pt x="125222" y="86868"/>
                    </a:lnTo>
                    <a:lnTo>
                      <a:pt x="126619" y="89281"/>
                    </a:lnTo>
                    <a:lnTo>
                      <a:pt x="126238" y="91694"/>
                    </a:lnTo>
                    <a:lnTo>
                      <a:pt x="124714" y="95504"/>
                    </a:lnTo>
                    <a:lnTo>
                      <a:pt x="121412" y="103632"/>
                    </a:lnTo>
                    <a:lnTo>
                      <a:pt x="118491" y="111379"/>
                    </a:lnTo>
                    <a:lnTo>
                      <a:pt x="121412" y="112395"/>
                    </a:lnTo>
                    <a:lnTo>
                      <a:pt x="122301" y="115189"/>
                    </a:lnTo>
                    <a:lnTo>
                      <a:pt x="121920" y="118999"/>
                    </a:lnTo>
                    <a:lnTo>
                      <a:pt x="120904" y="124333"/>
                    </a:lnTo>
                    <a:lnTo>
                      <a:pt x="117094" y="136271"/>
                    </a:lnTo>
                    <a:lnTo>
                      <a:pt x="116078" y="140589"/>
                    </a:lnTo>
                    <a:lnTo>
                      <a:pt x="115697" y="145415"/>
                    </a:lnTo>
                    <a:lnTo>
                      <a:pt x="125222" y="137795"/>
                    </a:lnTo>
                    <a:lnTo>
                      <a:pt x="130556" y="135382"/>
                    </a:lnTo>
                    <a:lnTo>
                      <a:pt x="135255" y="136271"/>
                    </a:lnTo>
                    <a:lnTo>
                      <a:pt x="139192" y="131572"/>
                    </a:lnTo>
                    <a:lnTo>
                      <a:pt x="142494" y="129667"/>
                    </a:lnTo>
                    <a:lnTo>
                      <a:pt x="145923" y="131572"/>
                    </a:lnTo>
                    <a:lnTo>
                      <a:pt x="149225" y="133477"/>
                    </a:lnTo>
                    <a:lnTo>
                      <a:pt x="153035" y="132969"/>
                    </a:lnTo>
                    <a:lnTo>
                      <a:pt x="155448" y="133477"/>
                    </a:lnTo>
                    <a:lnTo>
                      <a:pt x="158369" y="136779"/>
                    </a:lnTo>
                    <a:lnTo>
                      <a:pt x="158877" y="140589"/>
                    </a:lnTo>
                    <a:lnTo>
                      <a:pt x="159258" y="145923"/>
                    </a:lnTo>
                    <a:lnTo>
                      <a:pt x="161290" y="147828"/>
                    </a:lnTo>
                    <a:lnTo>
                      <a:pt x="162179" y="150241"/>
                    </a:lnTo>
                    <a:lnTo>
                      <a:pt x="161290" y="155067"/>
                    </a:lnTo>
                    <a:lnTo>
                      <a:pt x="153543" y="167005"/>
                    </a:lnTo>
                    <a:lnTo>
                      <a:pt x="156464" y="166116"/>
                    </a:lnTo>
                    <a:lnTo>
                      <a:pt x="158877" y="166116"/>
                    </a:lnTo>
                    <a:lnTo>
                      <a:pt x="160782" y="168529"/>
                    </a:lnTo>
                    <a:lnTo>
                      <a:pt x="163195" y="175260"/>
                    </a:lnTo>
                    <a:lnTo>
                      <a:pt x="165989" y="174752"/>
                    </a:lnTo>
                    <a:lnTo>
                      <a:pt x="167513" y="175641"/>
                    </a:lnTo>
                    <a:lnTo>
                      <a:pt x="168402" y="177673"/>
                    </a:lnTo>
                    <a:lnTo>
                      <a:pt x="167513" y="180467"/>
                    </a:lnTo>
                    <a:lnTo>
                      <a:pt x="164592" y="186690"/>
                    </a:lnTo>
                    <a:lnTo>
                      <a:pt x="161290" y="192913"/>
                    </a:lnTo>
                    <a:lnTo>
                      <a:pt x="163576" y="195326"/>
                    </a:lnTo>
                    <a:lnTo>
                      <a:pt x="164084" y="197231"/>
                    </a:lnTo>
                    <a:lnTo>
                      <a:pt x="160274" y="201168"/>
                    </a:lnTo>
                    <a:lnTo>
                      <a:pt x="148336" y="207391"/>
                    </a:lnTo>
                    <a:lnTo>
                      <a:pt x="151130" y="211201"/>
                    </a:lnTo>
                    <a:lnTo>
                      <a:pt x="152654" y="215519"/>
                    </a:lnTo>
                    <a:lnTo>
                      <a:pt x="151638" y="223647"/>
                    </a:lnTo>
                    <a:lnTo>
                      <a:pt x="154559" y="224663"/>
                    </a:lnTo>
                    <a:lnTo>
                      <a:pt x="154940" y="226568"/>
                    </a:lnTo>
                    <a:lnTo>
                      <a:pt x="154051" y="228473"/>
                    </a:lnTo>
                    <a:lnTo>
                      <a:pt x="151638" y="231394"/>
                    </a:lnTo>
                    <a:lnTo>
                      <a:pt x="145415" y="237109"/>
                    </a:lnTo>
                    <a:lnTo>
                      <a:pt x="139192" y="242443"/>
                    </a:lnTo>
                    <a:lnTo>
                      <a:pt x="140081" y="245237"/>
                    </a:lnTo>
                    <a:lnTo>
                      <a:pt x="139192" y="248158"/>
                    </a:lnTo>
                    <a:lnTo>
                      <a:pt x="131445" y="253873"/>
                    </a:lnTo>
                    <a:lnTo>
                      <a:pt x="120015" y="258699"/>
                    </a:lnTo>
                    <a:lnTo>
                      <a:pt x="115697" y="260223"/>
                    </a:lnTo>
                    <a:lnTo>
                      <a:pt x="112268" y="261112"/>
                    </a:lnTo>
                    <a:lnTo>
                      <a:pt x="121920" y="263525"/>
                    </a:lnTo>
                    <a:lnTo>
                      <a:pt x="125222" y="265430"/>
                    </a:lnTo>
                    <a:lnTo>
                      <a:pt x="127635" y="267335"/>
                    </a:lnTo>
                    <a:lnTo>
                      <a:pt x="128651" y="270764"/>
                    </a:lnTo>
                    <a:lnTo>
                      <a:pt x="128143" y="275082"/>
                    </a:lnTo>
                    <a:lnTo>
                      <a:pt x="126619" y="280289"/>
                    </a:lnTo>
                    <a:lnTo>
                      <a:pt x="123317" y="287020"/>
                    </a:lnTo>
                    <a:lnTo>
                      <a:pt x="127635" y="293751"/>
                    </a:lnTo>
                    <a:lnTo>
                      <a:pt x="127635" y="301498"/>
                    </a:lnTo>
                    <a:lnTo>
                      <a:pt x="124714" y="308610"/>
                    </a:lnTo>
                    <a:lnTo>
                      <a:pt x="120015" y="317246"/>
                    </a:lnTo>
                    <a:lnTo>
                      <a:pt x="109347" y="333629"/>
                    </a:lnTo>
                    <a:lnTo>
                      <a:pt x="105537" y="342265"/>
                    </a:lnTo>
                    <a:lnTo>
                      <a:pt x="103632" y="350393"/>
                    </a:lnTo>
                    <a:lnTo>
                      <a:pt x="100330" y="431038"/>
                    </a:lnTo>
                    <a:lnTo>
                      <a:pt x="84455" y="429133"/>
                    </a:lnTo>
                    <a:lnTo>
                      <a:pt x="68072" y="431038"/>
                    </a:lnTo>
                    <a:lnTo>
                      <a:pt x="64770" y="350393"/>
                    </a:lnTo>
                    <a:lnTo>
                      <a:pt x="62865" y="342265"/>
                    </a:lnTo>
                    <a:lnTo>
                      <a:pt x="58547" y="333629"/>
                    </a:lnTo>
                    <a:lnTo>
                      <a:pt x="48006" y="317246"/>
                    </a:lnTo>
                    <a:lnTo>
                      <a:pt x="43180" y="308610"/>
                    </a:lnTo>
                    <a:lnTo>
                      <a:pt x="40259" y="301498"/>
                    </a:lnTo>
                    <a:lnTo>
                      <a:pt x="40767" y="293751"/>
                    </a:lnTo>
                    <a:lnTo>
                      <a:pt x="45085" y="287020"/>
                    </a:lnTo>
                    <a:lnTo>
                      <a:pt x="41656" y="280289"/>
                    </a:lnTo>
                    <a:lnTo>
                      <a:pt x="39751" y="275082"/>
                    </a:lnTo>
                    <a:lnTo>
                      <a:pt x="39370" y="270764"/>
                    </a:lnTo>
                    <a:lnTo>
                      <a:pt x="40259" y="267335"/>
                    </a:lnTo>
                    <a:lnTo>
                      <a:pt x="42672" y="265430"/>
                    </a:lnTo>
                    <a:lnTo>
                      <a:pt x="45974" y="263525"/>
                    </a:lnTo>
                    <a:lnTo>
                      <a:pt x="55626" y="261112"/>
                    </a:lnTo>
                    <a:lnTo>
                      <a:pt x="52705" y="260223"/>
                    </a:lnTo>
                    <a:lnTo>
                      <a:pt x="48006" y="258699"/>
                    </a:lnTo>
                    <a:lnTo>
                      <a:pt x="37338" y="253873"/>
                    </a:lnTo>
                    <a:lnTo>
                      <a:pt x="29210" y="248158"/>
                    </a:lnTo>
                    <a:lnTo>
                      <a:pt x="27813" y="245237"/>
                    </a:lnTo>
                    <a:lnTo>
                      <a:pt x="28702" y="242443"/>
                    </a:lnTo>
                    <a:lnTo>
                      <a:pt x="22987" y="237109"/>
                    </a:lnTo>
                    <a:lnTo>
                      <a:pt x="16256" y="231394"/>
                    </a:lnTo>
                    <a:lnTo>
                      <a:pt x="13843" y="228473"/>
                    </a:lnTo>
                    <a:lnTo>
                      <a:pt x="12954" y="226568"/>
                    </a:lnTo>
                    <a:lnTo>
                      <a:pt x="13335" y="224663"/>
                    </a:lnTo>
                    <a:lnTo>
                      <a:pt x="16256" y="223647"/>
                    </a:lnTo>
                    <a:lnTo>
                      <a:pt x="15748" y="215519"/>
                    </a:lnTo>
                    <a:lnTo>
                      <a:pt x="17272" y="211201"/>
                    </a:lnTo>
                    <a:lnTo>
                      <a:pt x="19685" y="207391"/>
                    </a:lnTo>
                    <a:lnTo>
                      <a:pt x="7620" y="201168"/>
                    </a:lnTo>
                    <a:lnTo>
                      <a:pt x="4699" y="197231"/>
                    </a:lnTo>
                    <a:lnTo>
                      <a:pt x="4699" y="195326"/>
                    </a:lnTo>
                    <a:lnTo>
                      <a:pt x="6731" y="192913"/>
                    </a:lnTo>
                    <a:lnTo>
                      <a:pt x="3302" y="186690"/>
                    </a:lnTo>
                    <a:lnTo>
                      <a:pt x="381" y="180467"/>
                    </a:lnTo>
                    <a:lnTo>
                      <a:pt x="0" y="177673"/>
                    </a:lnTo>
                    <a:lnTo>
                      <a:pt x="381" y="175641"/>
                    </a:lnTo>
                    <a:lnTo>
                      <a:pt x="1905" y="174752"/>
                    </a:lnTo>
                    <a:lnTo>
                      <a:pt x="5715" y="175260"/>
                    </a:lnTo>
                    <a:lnTo>
                      <a:pt x="7112" y="168529"/>
                    </a:lnTo>
                    <a:lnTo>
                      <a:pt x="9017" y="166116"/>
                    </a:lnTo>
                    <a:lnTo>
                      <a:pt x="11938" y="166116"/>
                    </a:lnTo>
                    <a:lnTo>
                      <a:pt x="15367" y="167005"/>
                    </a:lnTo>
                    <a:lnTo>
                      <a:pt x="7112" y="155067"/>
                    </a:lnTo>
                    <a:lnTo>
                      <a:pt x="5715" y="150241"/>
                    </a:lnTo>
                    <a:lnTo>
                      <a:pt x="6731" y="147828"/>
                    </a:lnTo>
                    <a:lnTo>
                      <a:pt x="9017" y="145923"/>
                    </a:lnTo>
                    <a:lnTo>
                      <a:pt x="9017" y="140589"/>
                    </a:lnTo>
                    <a:lnTo>
                      <a:pt x="10033" y="136779"/>
                    </a:lnTo>
                    <a:lnTo>
                      <a:pt x="12446" y="133477"/>
                    </a:lnTo>
                    <a:lnTo>
                      <a:pt x="15367" y="132969"/>
                    </a:lnTo>
                    <a:lnTo>
                      <a:pt x="19177" y="133477"/>
                    </a:lnTo>
                    <a:lnTo>
                      <a:pt x="21971" y="131572"/>
                    </a:lnTo>
                    <a:lnTo>
                      <a:pt x="25908" y="129667"/>
                    </a:lnTo>
                    <a:lnTo>
                      <a:pt x="29210" y="131572"/>
                    </a:lnTo>
                    <a:lnTo>
                      <a:pt x="32639" y="136271"/>
                    </a:lnTo>
                    <a:lnTo>
                      <a:pt x="37846" y="135382"/>
                    </a:lnTo>
                    <a:lnTo>
                      <a:pt x="42672" y="137795"/>
                    </a:lnTo>
                    <a:lnTo>
                      <a:pt x="52705" y="145415"/>
                    </a:lnTo>
                    <a:lnTo>
                      <a:pt x="52324" y="140589"/>
                    </a:lnTo>
                    <a:lnTo>
                      <a:pt x="50800" y="136271"/>
                    </a:lnTo>
                    <a:lnTo>
                      <a:pt x="48006" y="124333"/>
                    </a:lnTo>
                    <a:lnTo>
                      <a:pt x="45974" y="118999"/>
                    </a:lnTo>
                    <a:lnTo>
                      <a:pt x="45974" y="115189"/>
                    </a:lnTo>
                    <a:lnTo>
                      <a:pt x="46990" y="112395"/>
                    </a:lnTo>
                    <a:lnTo>
                      <a:pt x="49403" y="111379"/>
                    </a:lnTo>
                    <a:lnTo>
                      <a:pt x="47498" y="103632"/>
                    </a:lnTo>
                    <a:lnTo>
                      <a:pt x="43688" y="95504"/>
                    </a:lnTo>
                    <a:lnTo>
                      <a:pt x="42164" y="91694"/>
                    </a:lnTo>
                    <a:lnTo>
                      <a:pt x="41656" y="89281"/>
                    </a:lnTo>
                    <a:lnTo>
                      <a:pt x="42672" y="86868"/>
                    </a:lnTo>
                    <a:lnTo>
                      <a:pt x="45593" y="87376"/>
                    </a:lnTo>
                    <a:lnTo>
                      <a:pt x="43180" y="80645"/>
                    </a:lnTo>
                    <a:lnTo>
                      <a:pt x="39370" y="73025"/>
                    </a:lnTo>
                    <a:lnTo>
                      <a:pt x="37846" y="69596"/>
                    </a:lnTo>
                    <a:lnTo>
                      <a:pt x="37846" y="67691"/>
                    </a:lnTo>
                    <a:lnTo>
                      <a:pt x="39370" y="65786"/>
                    </a:lnTo>
                    <a:lnTo>
                      <a:pt x="42164" y="66294"/>
                    </a:lnTo>
                    <a:lnTo>
                      <a:pt x="39751" y="57658"/>
                    </a:lnTo>
                    <a:lnTo>
                      <a:pt x="37338" y="48006"/>
                    </a:lnTo>
                    <a:lnTo>
                      <a:pt x="36449" y="43688"/>
                    </a:lnTo>
                    <a:lnTo>
                      <a:pt x="36449" y="41275"/>
                    </a:lnTo>
                    <a:lnTo>
                      <a:pt x="37338" y="39878"/>
                    </a:lnTo>
                    <a:lnTo>
                      <a:pt x="39751" y="41275"/>
                    </a:lnTo>
                    <a:lnTo>
                      <a:pt x="41656" y="26924"/>
                    </a:lnTo>
                    <a:lnTo>
                      <a:pt x="45974" y="15367"/>
                    </a:lnTo>
                    <a:lnTo>
                      <a:pt x="49911" y="11049"/>
                    </a:lnTo>
                    <a:lnTo>
                      <a:pt x="53721" y="7239"/>
                    </a:lnTo>
                    <a:lnTo>
                      <a:pt x="58547" y="5715"/>
                    </a:lnTo>
                    <a:lnTo>
                      <a:pt x="63754" y="5334"/>
                    </a:lnTo>
                    <a:lnTo>
                      <a:pt x="66675" y="2921"/>
                    </a:lnTo>
                    <a:lnTo>
                      <a:pt x="70993" y="1016"/>
                    </a:lnTo>
                    <a:lnTo>
                      <a:pt x="82042" y="0"/>
                    </a:lnTo>
                    <a:lnTo>
                      <a:pt x="93599" y="1397"/>
                    </a:lnTo>
                    <a:lnTo>
                      <a:pt x="104140" y="5334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32" name="Freeform 431"/>
              <p:cNvSpPr/>
              <p:nvPr/>
            </p:nvSpPr>
            <p:spPr>
              <a:xfrm>
                <a:off x="8677910" y="1192530"/>
                <a:ext cx="167641" cy="431801"/>
              </a:xfrm>
              <a:custGeom>
                <a:avLst/>
                <a:gdLst/>
                <a:ahLst/>
                <a:cxnLst/>
                <a:rect l="0" t="0" r="0" b="0"/>
                <a:pathLst>
                  <a:path w="167641" h="431801">
                    <a:moveTo>
                      <a:pt x="104140" y="6350"/>
                    </a:moveTo>
                    <a:lnTo>
                      <a:pt x="92710" y="1270"/>
                    </a:lnTo>
                    <a:lnTo>
                      <a:pt x="81280" y="0"/>
                    </a:lnTo>
                    <a:lnTo>
                      <a:pt x="71120" y="1270"/>
                    </a:lnTo>
                    <a:lnTo>
                      <a:pt x="66040" y="3810"/>
                    </a:lnTo>
                    <a:lnTo>
                      <a:pt x="63500" y="6350"/>
                    </a:lnTo>
                    <a:lnTo>
                      <a:pt x="58420" y="6350"/>
                    </a:lnTo>
                    <a:lnTo>
                      <a:pt x="53340" y="7620"/>
                    </a:lnTo>
                    <a:lnTo>
                      <a:pt x="49530" y="11430"/>
                    </a:lnTo>
                    <a:lnTo>
                      <a:pt x="45720" y="16510"/>
                    </a:lnTo>
                    <a:lnTo>
                      <a:pt x="41910" y="27940"/>
                    </a:lnTo>
                    <a:lnTo>
                      <a:pt x="39370" y="41910"/>
                    </a:lnTo>
                    <a:lnTo>
                      <a:pt x="36830" y="40640"/>
                    </a:lnTo>
                    <a:lnTo>
                      <a:pt x="35560" y="41910"/>
                    </a:lnTo>
                    <a:lnTo>
                      <a:pt x="35560" y="44450"/>
                    </a:lnTo>
                    <a:lnTo>
                      <a:pt x="36830" y="48260"/>
                    </a:lnTo>
                    <a:lnTo>
                      <a:pt x="39370" y="58420"/>
                    </a:lnTo>
                    <a:lnTo>
                      <a:pt x="41910" y="67310"/>
                    </a:lnTo>
                    <a:lnTo>
                      <a:pt x="39370" y="66040"/>
                    </a:lnTo>
                    <a:lnTo>
                      <a:pt x="38100" y="68580"/>
                    </a:lnTo>
                    <a:lnTo>
                      <a:pt x="38100" y="69850"/>
                    </a:lnTo>
                    <a:lnTo>
                      <a:pt x="39370" y="73660"/>
                    </a:lnTo>
                    <a:lnTo>
                      <a:pt x="43180" y="81280"/>
                    </a:lnTo>
                    <a:lnTo>
                      <a:pt x="45720" y="87630"/>
                    </a:lnTo>
                    <a:lnTo>
                      <a:pt x="41910" y="87630"/>
                    </a:lnTo>
                    <a:lnTo>
                      <a:pt x="41910" y="90170"/>
                    </a:lnTo>
                    <a:lnTo>
                      <a:pt x="41910" y="92710"/>
                    </a:lnTo>
                    <a:lnTo>
                      <a:pt x="43180" y="96520"/>
                    </a:lnTo>
                    <a:lnTo>
                      <a:pt x="46990" y="104140"/>
                    </a:lnTo>
                    <a:lnTo>
                      <a:pt x="49530" y="111760"/>
                    </a:lnTo>
                    <a:lnTo>
                      <a:pt x="46990" y="113030"/>
                    </a:lnTo>
                    <a:lnTo>
                      <a:pt x="45720" y="115570"/>
                    </a:lnTo>
                    <a:lnTo>
                      <a:pt x="45720" y="119380"/>
                    </a:lnTo>
                    <a:lnTo>
                      <a:pt x="48260" y="124460"/>
                    </a:lnTo>
                    <a:lnTo>
                      <a:pt x="50800" y="137160"/>
                    </a:lnTo>
                    <a:lnTo>
                      <a:pt x="52070" y="140970"/>
                    </a:lnTo>
                    <a:lnTo>
                      <a:pt x="52070" y="146050"/>
                    </a:lnTo>
                    <a:lnTo>
                      <a:pt x="41910" y="138430"/>
                    </a:lnTo>
                    <a:lnTo>
                      <a:pt x="38100" y="135890"/>
                    </a:lnTo>
                    <a:lnTo>
                      <a:pt x="33020" y="137160"/>
                    </a:lnTo>
                    <a:lnTo>
                      <a:pt x="29210" y="132080"/>
                    </a:lnTo>
                    <a:lnTo>
                      <a:pt x="25400" y="130810"/>
                    </a:lnTo>
                    <a:lnTo>
                      <a:pt x="21590" y="132080"/>
                    </a:lnTo>
                    <a:lnTo>
                      <a:pt x="19050" y="133350"/>
                    </a:lnTo>
                    <a:lnTo>
                      <a:pt x="15240" y="133350"/>
                    </a:lnTo>
                    <a:lnTo>
                      <a:pt x="12700" y="133350"/>
                    </a:lnTo>
                    <a:lnTo>
                      <a:pt x="10160" y="137160"/>
                    </a:lnTo>
                    <a:lnTo>
                      <a:pt x="8890" y="140970"/>
                    </a:lnTo>
                    <a:lnTo>
                      <a:pt x="8890" y="146050"/>
                    </a:lnTo>
                    <a:lnTo>
                      <a:pt x="6350" y="148590"/>
                    </a:lnTo>
                    <a:lnTo>
                      <a:pt x="5080" y="151130"/>
                    </a:lnTo>
                    <a:lnTo>
                      <a:pt x="6350" y="156210"/>
                    </a:lnTo>
                    <a:lnTo>
                      <a:pt x="15240" y="167640"/>
                    </a:lnTo>
                    <a:lnTo>
                      <a:pt x="11430" y="166370"/>
                    </a:lnTo>
                    <a:lnTo>
                      <a:pt x="8890" y="166370"/>
                    </a:lnTo>
                    <a:lnTo>
                      <a:pt x="6350" y="168910"/>
                    </a:lnTo>
                    <a:lnTo>
                      <a:pt x="5080" y="175260"/>
                    </a:lnTo>
                    <a:lnTo>
                      <a:pt x="1270" y="175260"/>
                    </a:lnTo>
                    <a:lnTo>
                      <a:pt x="0" y="176530"/>
                    </a:lnTo>
                    <a:lnTo>
                      <a:pt x="0" y="177800"/>
                    </a:lnTo>
                    <a:lnTo>
                      <a:pt x="0" y="181610"/>
                    </a:lnTo>
                    <a:lnTo>
                      <a:pt x="2540" y="186690"/>
                    </a:lnTo>
                    <a:lnTo>
                      <a:pt x="6350" y="193040"/>
                    </a:lnTo>
                    <a:lnTo>
                      <a:pt x="3810" y="195580"/>
                    </a:lnTo>
                    <a:lnTo>
                      <a:pt x="3810" y="198120"/>
                    </a:lnTo>
                    <a:lnTo>
                      <a:pt x="7620" y="201930"/>
                    </a:lnTo>
                    <a:lnTo>
                      <a:pt x="19050" y="208280"/>
                    </a:lnTo>
                    <a:lnTo>
                      <a:pt x="16510" y="212090"/>
                    </a:lnTo>
                    <a:lnTo>
                      <a:pt x="15240" y="215900"/>
                    </a:lnTo>
                    <a:lnTo>
                      <a:pt x="16510" y="224790"/>
                    </a:lnTo>
                    <a:lnTo>
                      <a:pt x="12700" y="224790"/>
                    </a:lnTo>
                    <a:lnTo>
                      <a:pt x="12700" y="227330"/>
                    </a:lnTo>
                    <a:lnTo>
                      <a:pt x="13970" y="228600"/>
                    </a:lnTo>
                    <a:lnTo>
                      <a:pt x="16510" y="232410"/>
                    </a:lnTo>
                    <a:lnTo>
                      <a:pt x="22860" y="237490"/>
                    </a:lnTo>
                    <a:lnTo>
                      <a:pt x="27940" y="242570"/>
                    </a:lnTo>
                    <a:lnTo>
                      <a:pt x="27940" y="245110"/>
                    </a:lnTo>
                    <a:lnTo>
                      <a:pt x="29210" y="248920"/>
                    </a:lnTo>
                    <a:lnTo>
                      <a:pt x="36830" y="254000"/>
                    </a:lnTo>
                    <a:lnTo>
                      <a:pt x="48260" y="259080"/>
                    </a:lnTo>
                    <a:lnTo>
                      <a:pt x="52070" y="260350"/>
                    </a:lnTo>
                    <a:lnTo>
                      <a:pt x="55880" y="261620"/>
                    </a:lnTo>
                    <a:lnTo>
                      <a:pt x="45720" y="264160"/>
                    </a:lnTo>
                    <a:lnTo>
                      <a:pt x="41910" y="265430"/>
                    </a:lnTo>
                    <a:lnTo>
                      <a:pt x="39370" y="267970"/>
                    </a:lnTo>
                    <a:lnTo>
                      <a:pt x="39370" y="271780"/>
                    </a:lnTo>
                    <a:lnTo>
                      <a:pt x="39370" y="275590"/>
                    </a:lnTo>
                    <a:lnTo>
                      <a:pt x="41910" y="280670"/>
                    </a:lnTo>
                    <a:lnTo>
                      <a:pt x="44450" y="287020"/>
                    </a:lnTo>
                    <a:lnTo>
                      <a:pt x="40640" y="294640"/>
                    </a:lnTo>
                    <a:lnTo>
                      <a:pt x="39370" y="302260"/>
                    </a:lnTo>
                    <a:lnTo>
                      <a:pt x="43180" y="308610"/>
                    </a:lnTo>
                    <a:lnTo>
                      <a:pt x="48260" y="317500"/>
                    </a:lnTo>
                    <a:lnTo>
                      <a:pt x="58420" y="334010"/>
                    </a:lnTo>
                    <a:lnTo>
                      <a:pt x="62230" y="342900"/>
                    </a:lnTo>
                    <a:lnTo>
                      <a:pt x="64770" y="350520"/>
                    </a:lnTo>
                    <a:lnTo>
                      <a:pt x="67310" y="431800"/>
                    </a:lnTo>
                    <a:lnTo>
                      <a:pt x="83820" y="429260"/>
                    </a:lnTo>
                    <a:lnTo>
                      <a:pt x="100330" y="431800"/>
                    </a:lnTo>
                    <a:lnTo>
                      <a:pt x="102870" y="350520"/>
                    </a:lnTo>
                    <a:lnTo>
                      <a:pt x="105410" y="342900"/>
                    </a:lnTo>
                    <a:lnTo>
                      <a:pt x="109220" y="334010"/>
                    </a:lnTo>
                    <a:lnTo>
                      <a:pt x="119380" y="317500"/>
                    </a:lnTo>
                    <a:lnTo>
                      <a:pt x="124460" y="308610"/>
                    </a:lnTo>
                    <a:lnTo>
                      <a:pt x="127000" y="302260"/>
                    </a:lnTo>
                    <a:lnTo>
                      <a:pt x="127000" y="294640"/>
                    </a:lnTo>
                    <a:lnTo>
                      <a:pt x="123190" y="287020"/>
                    </a:lnTo>
                    <a:lnTo>
                      <a:pt x="127000" y="280670"/>
                    </a:lnTo>
                    <a:lnTo>
                      <a:pt x="128270" y="275590"/>
                    </a:lnTo>
                    <a:lnTo>
                      <a:pt x="128270" y="271780"/>
                    </a:lnTo>
                    <a:lnTo>
                      <a:pt x="127000" y="267970"/>
                    </a:lnTo>
                    <a:lnTo>
                      <a:pt x="124460" y="265430"/>
                    </a:lnTo>
                    <a:lnTo>
                      <a:pt x="121920" y="264160"/>
                    </a:lnTo>
                    <a:lnTo>
                      <a:pt x="111760" y="261620"/>
                    </a:lnTo>
                    <a:lnTo>
                      <a:pt x="115570" y="260350"/>
                    </a:lnTo>
                    <a:lnTo>
                      <a:pt x="119380" y="259080"/>
                    </a:lnTo>
                    <a:lnTo>
                      <a:pt x="130810" y="254000"/>
                    </a:lnTo>
                    <a:lnTo>
                      <a:pt x="138430" y="248920"/>
                    </a:lnTo>
                    <a:lnTo>
                      <a:pt x="139700" y="245110"/>
                    </a:lnTo>
                    <a:lnTo>
                      <a:pt x="138430" y="242570"/>
                    </a:lnTo>
                    <a:lnTo>
                      <a:pt x="144780" y="237490"/>
                    </a:lnTo>
                    <a:lnTo>
                      <a:pt x="151130" y="232410"/>
                    </a:lnTo>
                    <a:lnTo>
                      <a:pt x="153670" y="228600"/>
                    </a:lnTo>
                    <a:lnTo>
                      <a:pt x="154940" y="227330"/>
                    </a:lnTo>
                    <a:lnTo>
                      <a:pt x="153670" y="224790"/>
                    </a:lnTo>
                    <a:lnTo>
                      <a:pt x="151130" y="224790"/>
                    </a:lnTo>
                    <a:lnTo>
                      <a:pt x="152400" y="215900"/>
                    </a:lnTo>
                    <a:lnTo>
                      <a:pt x="151130" y="212090"/>
                    </a:lnTo>
                    <a:lnTo>
                      <a:pt x="148590" y="208280"/>
                    </a:lnTo>
                    <a:lnTo>
                      <a:pt x="160020" y="201930"/>
                    </a:lnTo>
                    <a:lnTo>
                      <a:pt x="163830" y="198120"/>
                    </a:lnTo>
                    <a:lnTo>
                      <a:pt x="163830" y="195580"/>
                    </a:lnTo>
                    <a:lnTo>
                      <a:pt x="161290" y="193040"/>
                    </a:lnTo>
                    <a:lnTo>
                      <a:pt x="163830" y="186690"/>
                    </a:lnTo>
                    <a:lnTo>
                      <a:pt x="167640" y="181610"/>
                    </a:lnTo>
                    <a:lnTo>
                      <a:pt x="167640" y="177800"/>
                    </a:lnTo>
                    <a:lnTo>
                      <a:pt x="167640" y="176530"/>
                    </a:lnTo>
                    <a:lnTo>
                      <a:pt x="166370" y="175260"/>
                    </a:lnTo>
                    <a:lnTo>
                      <a:pt x="162560" y="175260"/>
                    </a:lnTo>
                    <a:lnTo>
                      <a:pt x="160020" y="168910"/>
                    </a:lnTo>
                    <a:lnTo>
                      <a:pt x="158750" y="166370"/>
                    </a:lnTo>
                    <a:lnTo>
                      <a:pt x="156210" y="166370"/>
                    </a:lnTo>
                    <a:lnTo>
                      <a:pt x="153670" y="167640"/>
                    </a:lnTo>
                    <a:lnTo>
                      <a:pt x="161290" y="156210"/>
                    </a:lnTo>
                    <a:lnTo>
                      <a:pt x="162560" y="151130"/>
                    </a:lnTo>
                    <a:lnTo>
                      <a:pt x="161290" y="148590"/>
                    </a:lnTo>
                    <a:lnTo>
                      <a:pt x="158750" y="146050"/>
                    </a:lnTo>
                    <a:lnTo>
                      <a:pt x="158750" y="140970"/>
                    </a:lnTo>
                    <a:lnTo>
                      <a:pt x="158750" y="137160"/>
                    </a:lnTo>
                    <a:lnTo>
                      <a:pt x="154940" y="133350"/>
                    </a:lnTo>
                    <a:lnTo>
                      <a:pt x="152400" y="133350"/>
                    </a:lnTo>
                    <a:lnTo>
                      <a:pt x="148590" y="133350"/>
                    </a:lnTo>
                    <a:lnTo>
                      <a:pt x="146050" y="132080"/>
                    </a:lnTo>
                    <a:lnTo>
                      <a:pt x="142240" y="130810"/>
                    </a:lnTo>
                    <a:lnTo>
                      <a:pt x="138430" y="132080"/>
                    </a:lnTo>
                    <a:lnTo>
                      <a:pt x="134620" y="137160"/>
                    </a:lnTo>
                    <a:lnTo>
                      <a:pt x="130810" y="135890"/>
                    </a:lnTo>
                    <a:lnTo>
                      <a:pt x="124460" y="138430"/>
                    </a:lnTo>
                    <a:lnTo>
                      <a:pt x="115570" y="146050"/>
                    </a:lnTo>
                    <a:lnTo>
                      <a:pt x="115570" y="140970"/>
                    </a:lnTo>
                    <a:lnTo>
                      <a:pt x="116840" y="137160"/>
                    </a:lnTo>
                    <a:lnTo>
                      <a:pt x="120650" y="124460"/>
                    </a:lnTo>
                    <a:lnTo>
                      <a:pt x="121920" y="119380"/>
                    </a:lnTo>
                    <a:lnTo>
                      <a:pt x="121920" y="115570"/>
                    </a:lnTo>
                    <a:lnTo>
                      <a:pt x="120650" y="113030"/>
                    </a:lnTo>
                    <a:lnTo>
                      <a:pt x="118110" y="111760"/>
                    </a:lnTo>
                    <a:lnTo>
                      <a:pt x="120650" y="104140"/>
                    </a:lnTo>
                    <a:lnTo>
                      <a:pt x="124460" y="96520"/>
                    </a:lnTo>
                    <a:lnTo>
                      <a:pt x="125730" y="92710"/>
                    </a:lnTo>
                    <a:lnTo>
                      <a:pt x="127000" y="90170"/>
                    </a:lnTo>
                    <a:lnTo>
                      <a:pt x="124460" y="87630"/>
                    </a:lnTo>
                    <a:lnTo>
                      <a:pt x="121920" y="87630"/>
                    </a:lnTo>
                    <a:lnTo>
                      <a:pt x="124460" y="81280"/>
                    </a:lnTo>
                    <a:lnTo>
                      <a:pt x="128270" y="73660"/>
                    </a:lnTo>
                    <a:lnTo>
                      <a:pt x="129540" y="69850"/>
                    </a:lnTo>
                    <a:lnTo>
                      <a:pt x="129540" y="68580"/>
                    </a:lnTo>
                    <a:lnTo>
                      <a:pt x="128270" y="66040"/>
                    </a:lnTo>
                    <a:lnTo>
                      <a:pt x="125730" y="67310"/>
                    </a:lnTo>
                    <a:lnTo>
                      <a:pt x="128270" y="58420"/>
                    </a:lnTo>
                    <a:lnTo>
                      <a:pt x="130810" y="48260"/>
                    </a:lnTo>
                    <a:lnTo>
                      <a:pt x="132080" y="44450"/>
                    </a:lnTo>
                    <a:lnTo>
                      <a:pt x="132080" y="41910"/>
                    </a:lnTo>
                    <a:lnTo>
                      <a:pt x="130810" y="40640"/>
                    </a:lnTo>
                    <a:lnTo>
                      <a:pt x="128270" y="41910"/>
                    </a:lnTo>
                    <a:lnTo>
                      <a:pt x="127000" y="34290"/>
                    </a:lnTo>
                    <a:lnTo>
                      <a:pt x="127000" y="29210"/>
                    </a:lnTo>
                    <a:lnTo>
                      <a:pt x="120650" y="19050"/>
                    </a:lnTo>
                    <a:lnTo>
                      <a:pt x="113030" y="1143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33" name="Freeform 432"/>
              <p:cNvSpPr/>
              <p:nvPr/>
            </p:nvSpPr>
            <p:spPr>
              <a:xfrm>
                <a:off x="8707247" y="1192149"/>
                <a:ext cx="55246" cy="94997"/>
              </a:xfrm>
              <a:custGeom>
                <a:avLst/>
                <a:gdLst/>
                <a:ahLst/>
                <a:cxnLst/>
                <a:rect l="0" t="0" r="0" b="0"/>
                <a:pathLst>
                  <a:path w="55246" h="94997">
                    <a:moveTo>
                      <a:pt x="38481" y="93599"/>
                    </a:moveTo>
                    <a:lnTo>
                      <a:pt x="28829" y="89662"/>
                    </a:lnTo>
                    <a:lnTo>
                      <a:pt x="22606" y="82550"/>
                    </a:lnTo>
                    <a:lnTo>
                      <a:pt x="19177" y="73914"/>
                    </a:lnTo>
                    <a:lnTo>
                      <a:pt x="13462" y="73914"/>
                    </a:lnTo>
                    <a:lnTo>
                      <a:pt x="9144" y="72898"/>
                    </a:lnTo>
                    <a:lnTo>
                      <a:pt x="4318" y="70993"/>
                    </a:lnTo>
                    <a:lnTo>
                      <a:pt x="1905" y="67183"/>
                    </a:lnTo>
                    <a:lnTo>
                      <a:pt x="0" y="61849"/>
                    </a:lnTo>
                    <a:lnTo>
                      <a:pt x="1524" y="56134"/>
                    </a:lnTo>
                    <a:lnTo>
                      <a:pt x="5334" y="49911"/>
                    </a:lnTo>
                    <a:lnTo>
                      <a:pt x="7239" y="47498"/>
                    </a:lnTo>
                    <a:lnTo>
                      <a:pt x="7239" y="44577"/>
                    </a:lnTo>
                    <a:lnTo>
                      <a:pt x="5842" y="42672"/>
                    </a:lnTo>
                    <a:lnTo>
                      <a:pt x="1905" y="40767"/>
                    </a:lnTo>
                    <a:lnTo>
                      <a:pt x="4826" y="37338"/>
                    </a:lnTo>
                    <a:lnTo>
                      <a:pt x="9144" y="34036"/>
                    </a:lnTo>
                    <a:lnTo>
                      <a:pt x="12065" y="30226"/>
                    </a:lnTo>
                    <a:lnTo>
                      <a:pt x="10541" y="27305"/>
                    </a:lnTo>
                    <a:lnTo>
                      <a:pt x="14859" y="15748"/>
                    </a:lnTo>
                    <a:lnTo>
                      <a:pt x="19177" y="7112"/>
                    </a:lnTo>
                    <a:lnTo>
                      <a:pt x="23495" y="4318"/>
                    </a:lnTo>
                    <a:lnTo>
                      <a:pt x="29337" y="1905"/>
                    </a:lnTo>
                    <a:lnTo>
                      <a:pt x="38481" y="381"/>
                    </a:lnTo>
                    <a:lnTo>
                      <a:pt x="49911" y="0"/>
                    </a:lnTo>
                    <a:lnTo>
                      <a:pt x="55245" y="0"/>
                    </a:lnTo>
                    <a:lnTo>
                      <a:pt x="54229" y="93599"/>
                    </a:lnTo>
                    <a:lnTo>
                      <a:pt x="49403" y="94996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34" name="Freeform 433"/>
              <p:cNvSpPr/>
              <p:nvPr/>
            </p:nvSpPr>
            <p:spPr>
              <a:xfrm>
                <a:off x="8811387" y="1229487"/>
                <a:ext cx="3430" cy="5335"/>
              </a:xfrm>
              <a:custGeom>
                <a:avLst/>
                <a:gdLst/>
                <a:ahLst/>
                <a:cxnLst/>
                <a:rect l="0" t="0" r="0" b="0"/>
                <a:pathLst>
                  <a:path w="3430" h="5335">
                    <a:moveTo>
                      <a:pt x="0" y="0"/>
                    </a:moveTo>
                    <a:lnTo>
                      <a:pt x="1905" y="2413"/>
                    </a:lnTo>
                    <a:lnTo>
                      <a:pt x="3429" y="4318"/>
                    </a:lnTo>
                    <a:lnTo>
                      <a:pt x="1524" y="4826"/>
                    </a:lnTo>
                    <a:lnTo>
                      <a:pt x="0" y="5334"/>
                    </a:lnTo>
                    <a:close/>
                  </a:path>
                </a:pathLst>
              </a:custGeom>
              <a:solidFill>
                <a:srgbClr val="DBDBDB"/>
              </a:solidFill>
              <a:ln w="0" cap="flat" cmpd="sng" algn="ctr">
                <a:solidFill>
                  <a:srgbClr val="DBDBD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35" name="Freeform 434"/>
              <p:cNvSpPr/>
              <p:nvPr/>
            </p:nvSpPr>
            <p:spPr>
              <a:xfrm>
                <a:off x="8811006" y="1243457"/>
                <a:ext cx="3811" cy="20575"/>
              </a:xfrm>
              <a:custGeom>
                <a:avLst/>
                <a:gdLst/>
                <a:ahLst/>
                <a:cxnLst/>
                <a:rect l="0" t="0" r="0" b="0"/>
                <a:pathLst>
                  <a:path w="3811" h="20575">
                    <a:moveTo>
                      <a:pt x="381" y="0"/>
                    </a:moveTo>
                    <a:lnTo>
                      <a:pt x="2794" y="4826"/>
                    </a:lnTo>
                    <a:lnTo>
                      <a:pt x="3810" y="10541"/>
                    </a:lnTo>
                    <a:lnTo>
                      <a:pt x="3302" y="16256"/>
                    </a:lnTo>
                    <a:lnTo>
                      <a:pt x="381" y="20193"/>
                    </a:lnTo>
                    <a:lnTo>
                      <a:pt x="0" y="20574"/>
                    </a:lnTo>
                    <a:close/>
                  </a:path>
                </a:pathLst>
              </a:custGeom>
              <a:solidFill>
                <a:srgbClr val="DBDBDB"/>
              </a:solidFill>
              <a:ln w="0" cap="flat" cmpd="sng" algn="ctr">
                <a:solidFill>
                  <a:srgbClr val="DBDBD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36" name="Freeform 435"/>
              <p:cNvSpPr/>
              <p:nvPr/>
            </p:nvSpPr>
            <p:spPr>
              <a:xfrm>
                <a:off x="8794115" y="1195959"/>
                <a:ext cx="17273" cy="79630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79630">
                    <a:moveTo>
                      <a:pt x="0" y="79629"/>
                    </a:moveTo>
                    <a:lnTo>
                      <a:pt x="1016" y="0"/>
                    </a:lnTo>
                    <a:lnTo>
                      <a:pt x="3429" y="889"/>
                    </a:lnTo>
                    <a:lnTo>
                      <a:pt x="5842" y="4826"/>
                    </a:lnTo>
                    <a:lnTo>
                      <a:pt x="7239" y="10033"/>
                    </a:lnTo>
                    <a:lnTo>
                      <a:pt x="8636" y="16256"/>
                    </a:lnTo>
                    <a:lnTo>
                      <a:pt x="10541" y="22987"/>
                    </a:lnTo>
                    <a:lnTo>
                      <a:pt x="9652" y="25908"/>
                    </a:lnTo>
                    <a:lnTo>
                      <a:pt x="11049" y="28321"/>
                    </a:lnTo>
                    <a:lnTo>
                      <a:pt x="16891" y="33528"/>
                    </a:lnTo>
                    <a:lnTo>
                      <a:pt x="17272" y="33528"/>
                    </a:lnTo>
                    <a:lnTo>
                      <a:pt x="16891" y="38862"/>
                    </a:lnTo>
                    <a:lnTo>
                      <a:pt x="15367" y="42164"/>
                    </a:lnTo>
                    <a:lnTo>
                      <a:pt x="16891" y="46482"/>
                    </a:lnTo>
                    <a:lnTo>
                      <a:pt x="16891" y="47498"/>
                    </a:lnTo>
                    <a:lnTo>
                      <a:pt x="16891" y="67691"/>
                    </a:lnTo>
                    <a:lnTo>
                      <a:pt x="14859" y="68580"/>
                    </a:lnTo>
                    <a:lnTo>
                      <a:pt x="9652" y="70104"/>
                    </a:lnTo>
                    <a:lnTo>
                      <a:pt x="1524" y="70104"/>
                    </a:lnTo>
                    <a:lnTo>
                      <a:pt x="2413" y="73914"/>
                    </a:lnTo>
                    <a:lnTo>
                      <a:pt x="1524" y="78232"/>
                    </a:lnTo>
                    <a:close/>
                  </a:path>
                </a:pathLst>
              </a:custGeom>
              <a:solidFill>
                <a:srgbClr val="E2E2E2"/>
              </a:solidFill>
              <a:ln w="0" cap="flat" cmpd="sng" algn="ctr">
                <a:solidFill>
                  <a:srgbClr val="E2E2E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37" name="Freeform 436"/>
              <p:cNvSpPr/>
              <p:nvPr/>
            </p:nvSpPr>
            <p:spPr>
              <a:xfrm>
                <a:off x="8777859" y="1192530"/>
                <a:ext cx="17273" cy="94616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94616">
                    <a:moveTo>
                      <a:pt x="0" y="94615"/>
                    </a:moveTo>
                    <a:lnTo>
                      <a:pt x="889" y="0"/>
                    </a:lnTo>
                    <a:lnTo>
                      <a:pt x="1397" y="0"/>
                    </a:lnTo>
                    <a:lnTo>
                      <a:pt x="11049" y="1524"/>
                    </a:lnTo>
                    <a:lnTo>
                      <a:pt x="17272" y="3429"/>
                    </a:lnTo>
                    <a:lnTo>
                      <a:pt x="16764" y="84074"/>
                    </a:lnTo>
                    <a:lnTo>
                      <a:pt x="15367" y="85979"/>
                    </a:lnTo>
                    <a:lnTo>
                      <a:pt x="10541" y="90297"/>
                    </a:lnTo>
                    <a:lnTo>
                      <a:pt x="4826" y="92710"/>
                    </a:lnTo>
                    <a:close/>
                  </a:path>
                </a:pathLst>
              </a:custGeom>
              <a:solidFill>
                <a:srgbClr val="E9E9E9"/>
              </a:solidFill>
              <a:ln w="0" cap="flat" cmpd="sng" algn="ctr">
                <a:solidFill>
                  <a:srgbClr val="E9E9E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38" name="Freeform 437"/>
              <p:cNvSpPr/>
              <p:nvPr/>
            </p:nvSpPr>
            <p:spPr>
              <a:xfrm>
                <a:off x="8761476" y="1192149"/>
                <a:ext cx="17273" cy="95505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95505">
                    <a:moveTo>
                      <a:pt x="1524" y="93599"/>
                    </a:moveTo>
                    <a:lnTo>
                      <a:pt x="0" y="93980"/>
                    </a:lnTo>
                    <a:lnTo>
                      <a:pt x="1016" y="0"/>
                    </a:lnTo>
                    <a:lnTo>
                      <a:pt x="3937" y="0"/>
                    </a:lnTo>
                    <a:lnTo>
                      <a:pt x="11049" y="0"/>
                    </a:lnTo>
                    <a:lnTo>
                      <a:pt x="17272" y="381"/>
                    </a:lnTo>
                    <a:lnTo>
                      <a:pt x="16383" y="94996"/>
                    </a:lnTo>
                    <a:lnTo>
                      <a:pt x="15367" y="95504"/>
                    </a:lnTo>
                    <a:lnTo>
                      <a:pt x="8636" y="95504"/>
                    </a:lnTo>
                    <a:close/>
                  </a:path>
                </a:pathLst>
              </a:custGeom>
              <a:solidFill>
                <a:srgbClr val="F0F0F0"/>
              </a:solidFill>
              <a:ln w="0" cap="flat" cmpd="sng" algn="ctr">
                <a:solidFill>
                  <a:srgbClr val="F0F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39" name="Freeform 438"/>
              <p:cNvSpPr/>
              <p:nvPr/>
            </p:nvSpPr>
            <p:spPr>
              <a:xfrm>
                <a:off x="8744712" y="1192149"/>
                <a:ext cx="17273" cy="94997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94997">
                    <a:moveTo>
                      <a:pt x="5715" y="94996"/>
                    </a:moveTo>
                    <a:lnTo>
                      <a:pt x="0" y="93091"/>
                    </a:lnTo>
                    <a:lnTo>
                      <a:pt x="1016" y="381"/>
                    </a:lnTo>
                    <a:lnTo>
                      <a:pt x="5715" y="0"/>
                    </a:lnTo>
                    <a:lnTo>
                      <a:pt x="12446" y="0"/>
                    </a:lnTo>
                    <a:lnTo>
                      <a:pt x="17272" y="0"/>
                    </a:lnTo>
                    <a:lnTo>
                      <a:pt x="16256" y="93599"/>
                    </a:lnTo>
                    <a:lnTo>
                      <a:pt x="11938" y="94996"/>
                    </a:lnTo>
                    <a:close/>
                  </a:path>
                </a:pathLst>
              </a:custGeom>
              <a:solidFill>
                <a:srgbClr val="F7F7F7"/>
              </a:solidFill>
              <a:ln w="0" cap="flat" cmpd="sng" algn="ctr">
                <a:solidFill>
                  <a:srgbClr val="F7F7F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40" name="Freeform 439"/>
              <p:cNvSpPr/>
              <p:nvPr/>
            </p:nvSpPr>
            <p:spPr>
              <a:xfrm>
                <a:off x="8707120" y="1192530"/>
                <a:ext cx="107951" cy="95251"/>
              </a:xfrm>
              <a:custGeom>
                <a:avLst/>
                <a:gdLst/>
                <a:ahLst/>
                <a:cxnLst/>
                <a:rect l="0" t="0" r="0" b="0"/>
                <a:pathLst>
                  <a:path w="107951" h="95251">
                    <a:moveTo>
                      <a:pt x="57150" y="0"/>
                    </a:moveTo>
                    <a:lnTo>
                      <a:pt x="41910" y="0"/>
                    </a:lnTo>
                    <a:lnTo>
                      <a:pt x="33020" y="1270"/>
                    </a:lnTo>
                    <a:lnTo>
                      <a:pt x="25400" y="3810"/>
                    </a:lnTo>
                    <a:lnTo>
                      <a:pt x="20320" y="6350"/>
                    </a:lnTo>
                    <a:lnTo>
                      <a:pt x="17780" y="10160"/>
                    </a:lnTo>
                    <a:lnTo>
                      <a:pt x="15240" y="15240"/>
                    </a:lnTo>
                    <a:lnTo>
                      <a:pt x="10160" y="26670"/>
                    </a:lnTo>
                    <a:lnTo>
                      <a:pt x="11430" y="30480"/>
                    </a:lnTo>
                    <a:lnTo>
                      <a:pt x="8890" y="33020"/>
                    </a:lnTo>
                    <a:lnTo>
                      <a:pt x="5080" y="38100"/>
                    </a:lnTo>
                    <a:lnTo>
                      <a:pt x="1270" y="40640"/>
                    </a:lnTo>
                    <a:lnTo>
                      <a:pt x="5080" y="43180"/>
                    </a:lnTo>
                    <a:lnTo>
                      <a:pt x="7620" y="44450"/>
                    </a:lnTo>
                    <a:lnTo>
                      <a:pt x="6350" y="46990"/>
                    </a:lnTo>
                    <a:lnTo>
                      <a:pt x="5080" y="49530"/>
                    </a:lnTo>
                    <a:lnTo>
                      <a:pt x="1270" y="55880"/>
                    </a:lnTo>
                    <a:lnTo>
                      <a:pt x="0" y="60960"/>
                    </a:lnTo>
                    <a:lnTo>
                      <a:pt x="1270" y="67310"/>
                    </a:lnTo>
                    <a:lnTo>
                      <a:pt x="3810" y="71120"/>
                    </a:lnTo>
                    <a:lnTo>
                      <a:pt x="8890" y="73660"/>
                    </a:lnTo>
                    <a:lnTo>
                      <a:pt x="12700" y="73660"/>
                    </a:lnTo>
                    <a:lnTo>
                      <a:pt x="19050" y="73660"/>
                    </a:lnTo>
                    <a:lnTo>
                      <a:pt x="20320" y="78740"/>
                    </a:lnTo>
                    <a:lnTo>
                      <a:pt x="22860" y="83820"/>
                    </a:lnTo>
                    <a:lnTo>
                      <a:pt x="26670" y="87630"/>
                    </a:lnTo>
                    <a:lnTo>
                      <a:pt x="31750" y="91440"/>
                    </a:lnTo>
                    <a:lnTo>
                      <a:pt x="41910" y="95250"/>
                    </a:lnTo>
                    <a:lnTo>
                      <a:pt x="55880" y="92710"/>
                    </a:lnTo>
                    <a:lnTo>
                      <a:pt x="62230" y="95250"/>
                    </a:lnTo>
                    <a:lnTo>
                      <a:pt x="68580" y="95250"/>
                    </a:lnTo>
                    <a:lnTo>
                      <a:pt x="76200" y="92710"/>
                    </a:lnTo>
                    <a:lnTo>
                      <a:pt x="81280" y="90170"/>
                    </a:lnTo>
                    <a:lnTo>
                      <a:pt x="86360" y="86360"/>
                    </a:lnTo>
                    <a:lnTo>
                      <a:pt x="87630" y="81280"/>
                    </a:lnTo>
                    <a:lnTo>
                      <a:pt x="88900" y="77470"/>
                    </a:lnTo>
                    <a:lnTo>
                      <a:pt x="88900" y="73660"/>
                    </a:lnTo>
                    <a:lnTo>
                      <a:pt x="97790" y="73660"/>
                    </a:lnTo>
                    <a:lnTo>
                      <a:pt x="104140" y="71120"/>
                    </a:lnTo>
                    <a:lnTo>
                      <a:pt x="106680" y="67310"/>
                    </a:lnTo>
                    <a:lnTo>
                      <a:pt x="107950" y="60960"/>
                    </a:lnTo>
                    <a:lnTo>
                      <a:pt x="106680" y="55880"/>
                    </a:lnTo>
                    <a:lnTo>
                      <a:pt x="104140" y="50800"/>
                    </a:lnTo>
                    <a:lnTo>
                      <a:pt x="102870" y="45720"/>
                    </a:lnTo>
                    <a:lnTo>
                      <a:pt x="104140" y="43180"/>
                    </a:lnTo>
                    <a:lnTo>
                      <a:pt x="107950" y="41910"/>
                    </a:lnTo>
                    <a:lnTo>
                      <a:pt x="104140" y="38100"/>
                    </a:lnTo>
                    <a:lnTo>
                      <a:pt x="99060" y="34290"/>
                    </a:lnTo>
                    <a:lnTo>
                      <a:pt x="96520" y="30480"/>
                    </a:lnTo>
                    <a:lnTo>
                      <a:pt x="97790" y="26670"/>
                    </a:lnTo>
                    <a:lnTo>
                      <a:pt x="95250" y="20320"/>
                    </a:lnTo>
                    <a:lnTo>
                      <a:pt x="93980" y="15240"/>
                    </a:lnTo>
                    <a:lnTo>
                      <a:pt x="92710" y="10160"/>
                    </a:lnTo>
                    <a:lnTo>
                      <a:pt x="91440" y="6350"/>
                    </a:lnTo>
                    <a:lnTo>
                      <a:pt x="87630" y="3810"/>
                    </a:lnTo>
                    <a:lnTo>
                      <a:pt x="81280" y="1270"/>
                    </a:lnTo>
                    <a:lnTo>
                      <a:pt x="7239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41" name="Freeform 440"/>
              <p:cNvSpPr/>
              <p:nvPr/>
            </p:nvSpPr>
            <p:spPr>
              <a:xfrm>
                <a:off x="9243949" y="1031240"/>
                <a:ext cx="53214" cy="53849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53849">
                    <a:moveTo>
                      <a:pt x="1905" y="16891"/>
                    </a:moveTo>
                    <a:lnTo>
                      <a:pt x="7620" y="8255"/>
                    </a:lnTo>
                    <a:lnTo>
                      <a:pt x="16256" y="2413"/>
                    </a:lnTo>
                    <a:lnTo>
                      <a:pt x="26797" y="0"/>
                    </a:lnTo>
                    <a:lnTo>
                      <a:pt x="36957" y="2413"/>
                    </a:lnTo>
                    <a:lnTo>
                      <a:pt x="45085" y="8255"/>
                    </a:lnTo>
                    <a:lnTo>
                      <a:pt x="50800" y="16891"/>
                    </a:lnTo>
                    <a:lnTo>
                      <a:pt x="53213" y="27432"/>
                    </a:lnTo>
                    <a:lnTo>
                      <a:pt x="50800" y="37465"/>
                    </a:lnTo>
                    <a:lnTo>
                      <a:pt x="45085" y="45593"/>
                    </a:lnTo>
                    <a:lnTo>
                      <a:pt x="36957" y="51435"/>
                    </a:lnTo>
                    <a:lnTo>
                      <a:pt x="26797" y="53848"/>
                    </a:lnTo>
                    <a:lnTo>
                      <a:pt x="16256" y="51435"/>
                    </a:lnTo>
                    <a:lnTo>
                      <a:pt x="7620" y="45593"/>
                    </a:lnTo>
                    <a:lnTo>
                      <a:pt x="1905" y="37465"/>
                    </a:lnTo>
                    <a:lnTo>
                      <a:pt x="0" y="27432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42" name="Freeform 441"/>
              <p:cNvSpPr/>
              <p:nvPr/>
            </p:nvSpPr>
            <p:spPr>
              <a:xfrm>
                <a:off x="9243060" y="1031240"/>
                <a:ext cx="53341" cy="53341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53341">
                    <a:moveTo>
                      <a:pt x="0" y="27940"/>
                    </a:moveTo>
                    <a:lnTo>
                      <a:pt x="2540" y="38100"/>
                    </a:lnTo>
                    <a:lnTo>
                      <a:pt x="7620" y="45720"/>
                    </a:lnTo>
                    <a:lnTo>
                      <a:pt x="16510" y="52070"/>
                    </a:lnTo>
                    <a:lnTo>
                      <a:pt x="26670" y="53340"/>
                    </a:lnTo>
                    <a:lnTo>
                      <a:pt x="38100" y="52070"/>
                    </a:lnTo>
                    <a:lnTo>
                      <a:pt x="45720" y="45720"/>
                    </a:lnTo>
                    <a:lnTo>
                      <a:pt x="50800" y="38100"/>
                    </a:lnTo>
                    <a:lnTo>
                      <a:pt x="53340" y="27940"/>
                    </a:lnTo>
                    <a:lnTo>
                      <a:pt x="50800" y="16510"/>
                    </a:lnTo>
                    <a:lnTo>
                      <a:pt x="45720" y="7620"/>
                    </a:lnTo>
                    <a:lnTo>
                      <a:pt x="38100" y="2540"/>
                    </a:lnTo>
                    <a:lnTo>
                      <a:pt x="26670" y="0"/>
                    </a:lnTo>
                    <a:lnTo>
                      <a:pt x="16510" y="2540"/>
                    </a:lnTo>
                    <a:lnTo>
                      <a:pt x="7620" y="7620"/>
                    </a:lnTo>
                    <a:lnTo>
                      <a:pt x="2540" y="1651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43" name="Freeform 442"/>
              <p:cNvSpPr/>
              <p:nvPr/>
            </p:nvSpPr>
            <p:spPr>
              <a:xfrm>
                <a:off x="8455787" y="1452753"/>
                <a:ext cx="53214" cy="69089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69089">
                    <a:moveTo>
                      <a:pt x="50419" y="68580"/>
                    </a:moveTo>
                    <a:lnTo>
                      <a:pt x="46101" y="66167"/>
                    </a:lnTo>
                    <a:lnTo>
                      <a:pt x="46101" y="65278"/>
                    </a:lnTo>
                    <a:lnTo>
                      <a:pt x="47498" y="64262"/>
                    </a:lnTo>
                    <a:lnTo>
                      <a:pt x="37465" y="61849"/>
                    </a:lnTo>
                    <a:lnTo>
                      <a:pt x="26797" y="58039"/>
                    </a:lnTo>
                    <a:lnTo>
                      <a:pt x="22987" y="56642"/>
                    </a:lnTo>
                    <a:lnTo>
                      <a:pt x="21082" y="55118"/>
                    </a:lnTo>
                    <a:lnTo>
                      <a:pt x="22098" y="54229"/>
                    </a:lnTo>
                    <a:lnTo>
                      <a:pt x="26797" y="53721"/>
                    </a:lnTo>
                    <a:lnTo>
                      <a:pt x="25400" y="51308"/>
                    </a:lnTo>
                    <a:lnTo>
                      <a:pt x="25908" y="48514"/>
                    </a:lnTo>
                    <a:lnTo>
                      <a:pt x="27813" y="46990"/>
                    </a:lnTo>
                    <a:lnTo>
                      <a:pt x="32639" y="44196"/>
                    </a:lnTo>
                    <a:lnTo>
                      <a:pt x="22987" y="42672"/>
                    </a:lnTo>
                    <a:lnTo>
                      <a:pt x="12446" y="40767"/>
                    </a:lnTo>
                    <a:lnTo>
                      <a:pt x="9144" y="39878"/>
                    </a:lnTo>
                    <a:lnTo>
                      <a:pt x="7112" y="38862"/>
                    </a:lnTo>
                    <a:lnTo>
                      <a:pt x="7620" y="37465"/>
                    </a:lnTo>
                    <a:lnTo>
                      <a:pt x="11430" y="35941"/>
                    </a:lnTo>
                    <a:lnTo>
                      <a:pt x="6223" y="32639"/>
                    </a:lnTo>
                    <a:lnTo>
                      <a:pt x="889" y="28829"/>
                    </a:lnTo>
                    <a:lnTo>
                      <a:pt x="0" y="27305"/>
                    </a:lnTo>
                    <a:lnTo>
                      <a:pt x="381" y="25908"/>
                    </a:lnTo>
                    <a:lnTo>
                      <a:pt x="3810" y="25400"/>
                    </a:lnTo>
                    <a:lnTo>
                      <a:pt x="9525" y="25908"/>
                    </a:lnTo>
                    <a:lnTo>
                      <a:pt x="11938" y="21590"/>
                    </a:lnTo>
                    <a:lnTo>
                      <a:pt x="16256" y="20574"/>
                    </a:lnTo>
                    <a:lnTo>
                      <a:pt x="19685" y="20574"/>
                    </a:lnTo>
                    <a:lnTo>
                      <a:pt x="24892" y="21082"/>
                    </a:lnTo>
                    <a:lnTo>
                      <a:pt x="18161" y="17272"/>
                    </a:lnTo>
                    <a:lnTo>
                      <a:pt x="11938" y="14351"/>
                    </a:lnTo>
                    <a:lnTo>
                      <a:pt x="10033" y="12446"/>
                    </a:lnTo>
                    <a:lnTo>
                      <a:pt x="9525" y="11557"/>
                    </a:lnTo>
                    <a:lnTo>
                      <a:pt x="11049" y="10033"/>
                    </a:lnTo>
                    <a:lnTo>
                      <a:pt x="15367" y="9144"/>
                    </a:lnTo>
                    <a:lnTo>
                      <a:pt x="15367" y="5715"/>
                    </a:lnTo>
                    <a:lnTo>
                      <a:pt x="16256" y="3810"/>
                    </a:lnTo>
                    <a:lnTo>
                      <a:pt x="21082" y="1905"/>
                    </a:lnTo>
                    <a:lnTo>
                      <a:pt x="25400" y="1397"/>
                    </a:lnTo>
                    <a:lnTo>
                      <a:pt x="31623" y="1905"/>
                    </a:lnTo>
                    <a:lnTo>
                      <a:pt x="38862" y="0"/>
                    </a:lnTo>
                    <a:lnTo>
                      <a:pt x="48006" y="508"/>
                    </a:lnTo>
                    <a:lnTo>
                      <a:pt x="53213" y="2794"/>
                    </a:lnTo>
                    <a:lnTo>
                      <a:pt x="52705" y="69088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44" name="Freeform 443"/>
              <p:cNvSpPr/>
              <p:nvPr/>
            </p:nvSpPr>
            <p:spPr>
              <a:xfrm>
                <a:off x="8378444" y="1372616"/>
                <a:ext cx="129668" cy="263526"/>
              </a:xfrm>
              <a:custGeom>
                <a:avLst/>
                <a:gdLst/>
                <a:ahLst/>
                <a:cxnLst/>
                <a:rect l="0" t="0" r="0" b="0"/>
                <a:pathLst>
                  <a:path w="129668" h="263526">
                    <a:moveTo>
                      <a:pt x="46101" y="206375"/>
                    </a:moveTo>
                    <a:lnTo>
                      <a:pt x="41275" y="196723"/>
                    </a:lnTo>
                    <a:lnTo>
                      <a:pt x="35052" y="187579"/>
                    </a:lnTo>
                    <a:lnTo>
                      <a:pt x="29845" y="179451"/>
                    </a:lnTo>
                    <a:lnTo>
                      <a:pt x="29845" y="174625"/>
                    </a:lnTo>
                    <a:lnTo>
                      <a:pt x="31242" y="170815"/>
                    </a:lnTo>
                    <a:lnTo>
                      <a:pt x="27432" y="163576"/>
                    </a:lnTo>
                    <a:lnTo>
                      <a:pt x="27432" y="159258"/>
                    </a:lnTo>
                    <a:lnTo>
                      <a:pt x="29845" y="156464"/>
                    </a:lnTo>
                    <a:lnTo>
                      <a:pt x="34544" y="154940"/>
                    </a:lnTo>
                    <a:lnTo>
                      <a:pt x="30226" y="153543"/>
                    </a:lnTo>
                    <a:lnTo>
                      <a:pt x="24511" y="151130"/>
                    </a:lnTo>
                    <a:lnTo>
                      <a:pt x="20193" y="148717"/>
                    </a:lnTo>
                    <a:lnTo>
                      <a:pt x="19685" y="144907"/>
                    </a:lnTo>
                    <a:lnTo>
                      <a:pt x="12065" y="139573"/>
                    </a:lnTo>
                    <a:lnTo>
                      <a:pt x="10160" y="137287"/>
                    </a:lnTo>
                    <a:lnTo>
                      <a:pt x="11557" y="135255"/>
                    </a:lnTo>
                    <a:lnTo>
                      <a:pt x="10541" y="130048"/>
                    </a:lnTo>
                    <a:lnTo>
                      <a:pt x="12065" y="125222"/>
                    </a:lnTo>
                    <a:lnTo>
                      <a:pt x="5334" y="122809"/>
                    </a:lnTo>
                    <a:lnTo>
                      <a:pt x="3810" y="120904"/>
                    </a:lnTo>
                    <a:lnTo>
                      <a:pt x="4826" y="117983"/>
                    </a:lnTo>
                    <a:lnTo>
                      <a:pt x="508" y="111252"/>
                    </a:lnTo>
                    <a:lnTo>
                      <a:pt x="0" y="107950"/>
                    </a:lnTo>
                    <a:lnTo>
                      <a:pt x="508" y="107442"/>
                    </a:lnTo>
                    <a:lnTo>
                      <a:pt x="2413" y="107442"/>
                    </a:lnTo>
                    <a:lnTo>
                      <a:pt x="2921" y="103124"/>
                    </a:lnTo>
                    <a:lnTo>
                      <a:pt x="3810" y="102235"/>
                    </a:lnTo>
                    <a:lnTo>
                      <a:pt x="6223" y="102235"/>
                    </a:lnTo>
                    <a:lnTo>
                      <a:pt x="1524" y="96012"/>
                    </a:lnTo>
                    <a:lnTo>
                      <a:pt x="508" y="92583"/>
                    </a:lnTo>
                    <a:lnTo>
                      <a:pt x="2413" y="90170"/>
                    </a:lnTo>
                    <a:lnTo>
                      <a:pt x="1524" y="84455"/>
                    </a:lnTo>
                    <a:lnTo>
                      <a:pt x="2921" y="82550"/>
                    </a:lnTo>
                    <a:lnTo>
                      <a:pt x="5842" y="82042"/>
                    </a:lnTo>
                    <a:lnTo>
                      <a:pt x="9144" y="79629"/>
                    </a:lnTo>
                    <a:lnTo>
                      <a:pt x="10541" y="80137"/>
                    </a:lnTo>
                    <a:lnTo>
                      <a:pt x="13462" y="82550"/>
                    </a:lnTo>
                    <a:lnTo>
                      <a:pt x="18288" y="82931"/>
                    </a:lnTo>
                    <a:lnTo>
                      <a:pt x="24003" y="86868"/>
                    </a:lnTo>
                    <a:lnTo>
                      <a:pt x="22098" y="81026"/>
                    </a:lnTo>
                    <a:lnTo>
                      <a:pt x="19685" y="74803"/>
                    </a:lnTo>
                    <a:lnTo>
                      <a:pt x="18288" y="69596"/>
                    </a:lnTo>
                    <a:lnTo>
                      <a:pt x="18288" y="68072"/>
                    </a:lnTo>
                    <a:lnTo>
                      <a:pt x="19685" y="67183"/>
                    </a:lnTo>
                    <a:lnTo>
                      <a:pt x="17272" y="63373"/>
                    </a:lnTo>
                    <a:lnTo>
                      <a:pt x="15367" y="58547"/>
                    </a:lnTo>
                    <a:lnTo>
                      <a:pt x="13970" y="54737"/>
                    </a:lnTo>
                    <a:lnTo>
                      <a:pt x="14478" y="53721"/>
                    </a:lnTo>
                    <a:lnTo>
                      <a:pt x="15367" y="53213"/>
                    </a:lnTo>
                    <a:lnTo>
                      <a:pt x="13970" y="49403"/>
                    </a:lnTo>
                    <a:lnTo>
                      <a:pt x="11049" y="45085"/>
                    </a:lnTo>
                    <a:lnTo>
                      <a:pt x="10160" y="42164"/>
                    </a:lnTo>
                    <a:lnTo>
                      <a:pt x="10541" y="41656"/>
                    </a:lnTo>
                    <a:lnTo>
                      <a:pt x="12065" y="41656"/>
                    </a:lnTo>
                    <a:lnTo>
                      <a:pt x="10541" y="36449"/>
                    </a:lnTo>
                    <a:lnTo>
                      <a:pt x="8636" y="31115"/>
                    </a:lnTo>
                    <a:lnTo>
                      <a:pt x="7747" y="26797"/>
                    </a:lnTo>
                    <a:lnTo>
                      <a:pt x="8128" y="26416"/>
                    </a:lnTo>
                    <a:lnTo>
                      <a:pt x="9144" y="26797"/>
                    </a:lnTo>
                    <a:lnTo>
                      <a:pt x="9144" y="18161"/>
                    </a:lnTo>
                    <a:lnTo>
                      <a:pt x="10160" y="11049"/>
                    </a:lnTo>
                    <a:lnTo>
                      <a:pt x="13462" y="6223"/>
                    </a:lnTo>
                    <a:lnTo>
                      <a:pt x="18288" y="3810"/>
                    </a:lnTo>
                    <a:lnTo>
                      <a:pt x="21590" y="889"/>
                    </a:lnTo>
                    <a:lnTo>
                      <a:pt x="27432" y="0"/>
                    </a:lnTo>
                    <a:lnTo>
                      <a:pt x="34163" y="14351"/>
                    </a:lnTo>
                    <a:lnTo>
                      <a:pt x="40386" y="31115"/>
                    </a:lnTo>
                    <a:lnTo>
                      <a:pt x="52324" y="66675"/>
                    </a:lnTo>
                    <a:lnTo>
                      <a:pt x="63881" y="105029"/>
                    </a:lnTo>
                    <a:lnTo>
                      <a:pt x="76835" y="143002"/>
                    </a:lnTo>
                    <a:lnTo>
                      <a:pt x="88773" y="176657"/>
                    </a:lnTo>
                    <a:lnTo>
                      <a:pt x="95123" y="191516"/>
                    </a:lnTo>
                    <a:lnTo>
                      <a:pt x="101346" y="203962"/>
                    </a:lnTo>
                    <a:lnTo>
                      <a:pt x="108458" y="214503"/>
                    </a:lnTo>
                    <a:lnTo>
                      <a:pt x="114808" y="222250"/>
                    </a:lnTo>
                    <a:lnTo>
                      <a:pt x="121412" y="227457"/>
                    </a:lnTo>
                    <a:lnTo>
                      <a:pt x="128651" y="228473"/>
                    </a:lnTo>
                    <a:lnTo>
                      <a:pt x="129667" y="228473"/>
                    </a:lnTo>
                    <a:lnTo>
                      <a:pt x="129159" y="256286"/>
                    </a:lnTo>
                    <a:lnTo>
                      <a:pt x="70612" y="256794"/>
                    </a:lnTo>
                    <a:lnTo>
                      <a:pt x="52832" y="26352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45" name="Freeform 444"/>
              <p:cNvSpPr/>
              <p:nvPr/>
            </p:nvSpPr>
            <p:spPr>
              <a:xfrm>
                <a:off x="9134475" y="1375410"/>
                <a:ext cx="15876" cy="83059"/>
              </a:xfrm>
              <a:custGeom>
                <a:avLst/>
                <a:gdLst/>
                <a:ahLst/>
                <a:cxnLst/>
                <a:rect l="0" t="0" r="0" b="0"/>
                <a:pathLst>
                  <a:path w="15876" h="83059">
                    <a:moveTo>
                      <a:pt x="1016" y="0"/>
                    </a:moveTo>
                    <a:lnTo>
                      <a:pt x="5334" y="2413"/>
                    </a:lnTo>
                    <a:lnTo>
                      <a:pt x="12446" y="12065"/>
                    </a:lnTo>
                    <a:lnTo>
                      <a:pt x="13970" y="17780"/>
                    </a:lnTo>
                    <a:lnTo>
                      <a:pt x="13970" y="25527"/>
                    </a:lnTo>
                    <a:lnTo>
                      <a:pt x="15367" y="24511"/>
                    </a:lnTo>
                    <a:lnTo>
                      <a:pt x="15875" y="25019"/>
                    </a:lnTo>
                    <a:lnTo>
                      <a:pt x="15367" y="28321"/>
                    </a:lnTo>
                    <a:lnTo>
                      <a:pt x="11938" y="37973"/>
                    </a:lnTo>
                    <a:lnTo>
                      <a:pt x="11557" y="39878"/>
                    </a:lnTo>
                    <a:lnTo>
                      <a:pt x="12954" y="39878"/>
                    </a:lnTo>
                    <a:lnTo>
                      <a:pt x="13462" y="41275"/>
                    </a:lnTo>
                    <a:lnTo>
                      <a:pt x="11938" y="44704"/>
                    </a:lnTo>
                    <a:lnTo>
                      <a:pt x="9144" y="49022"/>
                    </a:lnTo>
                    <a:lnTo>
                      <a:pt x="8128" y="51943"/>
                    </a:lnTo>
                    <a:lnTo>
                      <a:pt x="9144" y="51943"/>
                    </a:lnTo>
                    <a:lnTo>
                      <a:pt x="9652" y="52832"/>
                    </a:lnTo>
                    <a:lnTo>
                      <a:pt x="8636" y="56642"/>
                    </a:lnTo>
                    <a:lnTo>
                      <a:pt x="6223" y="61468"/>
                    </a:lnTo>
                    <a:lnTo>
                      <a:pt x="3810" y="65786"/>
                    </a:lnTo>
                    <a:lnTo>
                      <a:pt x="5334" y="67691"/>
                    </a:lnTo>
                    <a:lnTo>
                      <a:pt x="4318" y="72009"/>
                    </a:lnTo>
                    <a:lnTo>
                      <a:pt x="0" y="83058"/>
                    </a:lnTo>
                    <a:close/>
                  </a:path>
                </a:pathLst>
              </a:custGeom>
              <a:solidFill>
                <a:srgbClr val="ABABAB"/>
              </a:solidFill>
              <a:ln w="0" cap="flat" cmpd="sng" algn="ctr">
                <a:solidFill>
                  <a:srgbClr val="ABABA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46" name="Freeform 445"/>
              <p:cNvSpPr/>
              <p:nvPr/>
            </p:nvSpPr>
            <p:spPr>
              <a:xfrm>
                <a:off x="9133967" y="1453642"/>
                <a:ext cx="24004" cy="71629"/>
              </a:xfrm>
              <a:custGeom>
                <a:avLst/>
                <a:gdLst/>
                <a:ahLst/>
                <a:cxnLst/>
                <a:rect l="0" t="0" r="0" b="0"/>
                <a:pathLst>
                  <a:path w="24004" h="71629">
                    <a:moveTo>
                      <a:pt x="508" y="7239"/>
                    </a:moveTo>
                    <a:lnTo>
                      <a:pt x="5842" y="3429"/>
                    </a:lnTo>
                    <a:lnTo>
                      <a:pt x="11049" y="2921"/>
                    </a:lnTo>
                    <a:lnTo>
                      <a:pt x="13462" y="508"/>
                    </a:lnTo>
                    <a:lnTo>
                      <a:pt x="14859" y="0"/>
                    </a:lnTo>
                    <a:lnTo>
                      <a:pt x="18288" y="2921"/>
                    </a:lnTo>
                    <a:lnTo>
                      <a:pt x="21082" y="2921"/>
                    </a:lnTo>
                    <a:lnTo>
                      <a:pt x="22606" y="4826"/>
                    </a:lnTo>
                    <a:lnTo>
                      <a:pt x="21590" y="10668"/>
                    </a:lnTo>
                    <a:lnTo>
                      <a:pt x="23495" y="13462"/>
                    </a:lnTo>
                    <a:lnTo>
                      <a:pt x="22606" y="15875"/>
                    </a:lnTo>
                    <a:lnTo>
                      <a:pt x="17780" y="22098"/>
                    </a:lnTo>
                    <a:lnTo>
                      <a:pt x="20193" y="22098"/>
                    </a:lnTo>
                    <a:lnTo>
                      <a:pt x="21082" y="24003"/>
                    </a:lnTo>
                    <a:lnTo>
                      <a:pt x="21590" y="28321"/>
                    </a:lnTo>
                    <a:lnTo>
                      <a:pt x="23495" y="27432"/>
                    </a:lnTo>
                    <a:lnTo>
                      <a:pt x="24003" y="28829"/>
                    </a:lnTo>
                    <a:lnTo>
                      <a:pt x="23495" y="31242"/>
                    </a:lnTo>
                    <a:lnTo>
                      <a:pt x="19177" y="37973"/>
                    </a:lnTo>
                    <a:lnTo>
                      <a:pt x="20193" y="41275"/>
                    </a:lnTo>
                    <a:lnTo>
                      <a:pt x="18796" y="42799"/>
                    </a:lnTo>
                    <a:lnTo>
                      <a:pt x="12065" y="45593"/>
                    </a:lnTo>
                    <a:lnTo>
                      <a:pt x="13462" y="50927"/>
                    </a:lnTo>
                    <a:lnTo>
                      <a:pt x="12446" y="55753"/>
                    </a:lnTo>
                    <a:lnTo>
                      <a:pt x="13970" y="57150"/>
                    </a:lnTo>
                    <a:lnTo>
                      <a:pt x="12065" y="60071"/>
                    </a:lnTo>
                    <a:lnTo>
                      <a:pt x="4318" y="65786"/>
                    </a:lnTo>
                    <a:lnTo>
                      <a:pt x="4318" y="68199"/>
                    </a:lnTo>
                    <a:lnTo>
                      <a:pt x="2413" y="70612"/>
                    </a:lnTo>
                    <a:lnTo>
                      <a:pt x="0" y="71628"/>
                    </a:lnTo>
                    <a:close/>
                  </a:path>
                </a:pathLst>
              </a:custGeom>
              <a:solidFill>
                <a:srgbClr val="ABABAB"/>
              </a:solidFill>
              <a:ln w="0" cap="flat" cmpd="sng" algn="ctr">
                <a:solidFill>
                  <a:srgbClr val="ABABA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47" name="Freeform 446"/>
              <p:cNvSpPr/>
              <p:nvPr/>
            </p:nvSpPr>
            <p:spPr>
              <a:xfrm>
                <a:off x="9109456" y="1373505"/>
                <a:ext cx="26036" cy="224664"/>
              </a:xfrm>
              <a:custGeom>
                <a:avLst/>
                <a:gdLst/>
                <a:ahLst/>
                <a:cxnLst/>
                <a:rect l="0" t="0" r="0" b="0"/>
                <a:pathLst>
                  <a:path w="26036" h="224664">
                    <a:moveTo>
                      <a:pt x="0" y="224663"/>
                    </a:moveTo>
                    <a:lnTo>
                      <a:pt x="1524" y="39370"/>
                    </a:lnTo>
                    <a:lnTo>
                      <a:pt x="20193" y="0"/>
                    </a:lnTo>
                    <a:lnTo>
                      <a:pt x="25527" y="1905"/>
                    </a:lnTo>
                    <a:lnTo>
                      <a:pt x="26035" y="2413"/>
                    </a:lnTo>
                    <a:lnTo>
                      <a:pt x="25527" y="85979"/>
                    </a:lnTo>
                    <a:lnTo>
                      <a:pt x="25019" y="87884"/>
                    </a:lnTo>
                    <a:lnTo>
                      <a:pt x="25527" y="87376"/>
                    </a:lnTo>
                    <a:lnTo>
                      <a:pt x="24511" y="152146"/>
                    </a:lnTo>
                    <a:lnTo>
                      <a:pt x="18796" y="154559"/>
                    </a:lnTo>
                    <a:lnTo>
                      <a:pt x="14478" y="156083"/>
                    </a:lnTo>
                    <a:lnTo>
                      <a:pt x="19304" y="157480"/>
                    </a:lnTo>
                    <a:lnTo>
                      <a:pt x="21209" y="160401"/>
                    </a:lnTo>
                    <a:lnTo>
                      <a:pt x="21209" y="165100"/>
                    </a:lnTo>
                    <a:lnTo>
                      <a:pt x="17272" y="171323"/>
                    </a:lnTo>
                    <a:lnTo>
                      <a:pt x="19304" y="176149"/>
                    </a:lnTo>
                    <a:lnTo>
                      <a:pt x="19304" y="180086"/>
                    </a:lnTo>
                    <a:lnTo>
                      <a:pt x="13970" y="188722"/>
                    </a:lnTo>
                    <a:lnTo>
                      <a:pt x="6731" y="198247"/>
                    </a:lnTo>
                    <a:lnTo>
                      <a:pt x="3429" y="207391"/>
                    </a:lnTo>
                    <a:close/>
                  </a:path>
                </a:pathLst>
              </a:custGeom>
              <a:solidFill>
                <a:srgbClr val="AEAEAE"/>
              </a:solidFill>
              <a:ln w="0" cap="flat" cmpd="sng" algn="ctr">
                <a:solidFill>
                  <a:srgbClr val="AEAEA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48" name="Freeform 447"/>
              <p:cNvSpPr/>
              <p:nvPr/>
            </p:nvSpPr>
            <p:spPr>
              <a:xfrm>
                <a:off x="9085072" y="1412367"/>
                <a:ext cx="25909" cy="215139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15139">
                    <a:moveTo>
                      <a:pt x="19685" y="215138"/>
                    </a:moveTo>
                    <a:lnTo>
                      <a:pt x="11430" y="213614"/>
                    </a:lnTo>
                    <a:lnTo>
                      <a:pt x="0" y="213614"/>
                    </a:lnTo>
                    <a:lnTo>
                      <a:pt x="1397" y="52324"/>
                    </a:lnTo>
                    <a:lnTo>
                      <a:pt x="25908" y="0"/>
                    </a:lnTo>
                    <a:lnTo>
                      <a:pt x="24384" y="185293"/>
                    </a:lnTo>
                    <a:close/>
                  </a:path>
                </a:pathLst>
              </a:custGeom>
              <a:solidFill>
                <a:srgbClr val="B1B1B1"/>
              </a:solidFill>
              <a:ln w="0" cap="flat" cmpd="sng" algn="ctr">
                <a:solidFill>
                  <a:srgbClr val="B1B1B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49" name="Freeform 448"/>
              <p:cNvSpPr/>
              <p:nvPr/>
            </p:nvSpPr>
            <p:spPr>
              <a:xfrm>
                <a:off x="9061958" y="1474851"/>
                <a:ext cx="10161" cy="10034"/>
              </a:xfrm>
              <a:custGeom>
                <a:avLst/>
                <a:gdLst/>
                <a:ahLst/>
                <a:cxnLst/>
                <a:rect l="0" t="0" r="0" b="0"/>
                <a:pathLst>
                  <a:path w="10161" h="10034">
                    <a:moveTo>
                      <a:pt x="0" y="0"/>
                    </a:moveTo>
                    <a:lnTo>
                      <a:pt x="1016" y="889"/>
                    </a:lnTo>
                    <a:lnTo>
                      <a:pt x="6223" y="889"/>
                    </a:lnTo>
                    <a:lnTo>
                      <a:pt x="9144" y="1397"/>
                    </a:lnTo>
                    <a:lnTo>
                      <a:pt x="10160" y="1905"/>
                    </a:lnTo>
                    <a:lnTo>
                      <a:pt x="9652" y="3302"/>
                    </a:lnTo>
                    <a:lnTo>
                      <a:pt x="6223" y="6731"/>
                    </a:lnTo>
                    <a:lnTo>
                      <a:pt x="1016" y="9525"/>
                    </a:lnTo>
                    <a:lnTo>
                      <a:pt x="0" y="10033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50" name="Freeform 449"/>
              <p:cNvSpPr/>
              <p:nvPr/>
            </p:nvSpPr>
            <p:spPr>
              <a:xfrm>
                <a:off x="9061958" y="1486789"/>
                <a:ext cx="3430" cy="3430"/>
              </a:xfrm>
              <a:custGeom>
                <a:avLst/>
                <a:gdLst/>
                <a:ahLst/>
                <a:cxnLst/>
                <a:rect l="0" t="0" r="0" b="0"/>
                <a:pathLst>
                  <a:path w="3430" h="3430">
                    <a:moveTo>
                      <a:pt x="0" y="0"/>
                    </a:moveTo>
                    <a:lnTo>
                      <a:pt x="1016" y="0"/>
                    </a:lnTo>
                    <a:lnTo>
                      <a:pt x="3429" y="1524"/>
                    </a:lnTo>
                    <a:lnTo>
                      <a:pt x="1524" y="2921"/>
                    </a:lnTo>
                    <a:lnTo>
                      <a:pt x="0" y="3429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51" name="Freeform 450"/>
              <p:cNvSpPr/>
              <p:nvPr/>
            </p:nvSpPr>
            <p:spPr>
              <a:xfrm>
                <a:off x="9060561" y="1465199"/>
                <a:ext cx="25909" cy="161291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161291">
                    <a:moveTo>
                      <a:pt x="1397" y="51816"/>
                    </a:moveTo>
                    <a:lnTo>
                      <a:pt x="25908" y="0"/>
                    </a:lnTo>
                    <a:lnTo>
                      <a:pt x="24511" y="160782"/>
                    </a:lnTo>
                    <a:lnTo>
                      <a:pt x="0" y="161290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52" name="Freeform 451"/>
              <p:cNvSpPr/>
              <p:nvPr/>
            </p:nvSpPr>
            <p:spPr>
              <a:xfrm>
                <a:off x="9037955" y="1451229"/>
                <a:ext cx="25020" cy="59056"/>
              </a:xfrm>
              <a:custGeom>
                <a:avLst/>
                <a:gdLst/>
                <a:ahLst/>
                <a:cxnLst/>
                <a:rect l="0" t="0" r="0" b="0"/>
                <a:pathLst>
                  <a:path w="25020" h="59056">
                    <a:moveTo>
                      <a:pt x="508" y="0"/>
                    </a:moveTo>
                    <a:lnTo>
                      <a:pt x="3429" y="508"/>
                    </a:lnTo>
                    <a:lnTo>
                      <a:pt x="9652" y="508"/>
                    </a:lnTo>
                    <a:lnTo>
                      <a:pt x="13970" y="508"/>
                    </a:lnTo>
                    <a:lnTo>
                      <a:pt x="18288" y="2032"/>
                    </a:lnTo>
                    <a:lnTo>
                      <a:pt x="19177" y="4826"/>
                    </a:lnTo>
                    <a:lnTo>
                      <a:pt x="19177" y="7239"/>
                    </a:lnTo>
                    <a:lnTo>
                      <a:pt x="23495" y="8255"/>
                    </a:lnTo>
                    <a:lnTo>
                      <a:pt x="25019" y="10160"/>
                    </a:lnTo>
                    <a:lnTo>
                      <a:pt x="25019" y="10668"/>
                    </a:lnTo>
                    <a:lnTo>
                      <a:pt x="25019" y="11557"/>
                    </a:lnTo>
                    <a:lnTo>
                      <a:pt x="22606" y="13081"/>
                    </a:lnTo>
                    <a:lnTo>
                      <a:pt x="18288" y="15367"/>
                    </a:lnTo>
                    <a:lnTo>
                      <a:pt x="10160" y="19685"/>
                    </a:lnTo>
                    <a:lnTo>
                      <a:pt x="17272" y="18796"/>
                    </a:lnTo>
                    <a:lnTo>
                      <a:pt x="20701" y="19685"/>
                    </a:lnTo>
                    <a:lnTo>
                      <a:pt x="23114" y="20701"/>
                    </a:lnTo>
                    <a:lnTo>
                      <a:pt x="24003" y="22098"/>
                    </a:lnTo>
                    <a:lnTo>
                      <a:pt x="25019" y="23114"/>
                    </a:lnTo>
                    <a:lnTo>
                      <a:pt x="24511" y="33655"/>
                    </a:lnTo>
                    <a:lnTo>
                      <a:pt x="23114" y="34671"/>
                    </a:lnTo>
                    <a:lnTo>
                      <a:pt x="24511" y="35560"/>
                    </a:lnTo>
                    <a:lnTo>
                      <a:pt x="24511" y="38481"/>
                    </a:lnTo>
                    <a:lnTo>
                      <a:pt x="21590" y="39370"/>
                    </a:lnTo>
                    <a:lnTo>
                      <a:pt x="12065" y="41402"/>
                    </a:lnTo>
                    <a:lnTo>
                      <a:pt x="1905" y="42799"/>
                    </a:lnTo>
                    <a:lnTo>
                      <a:pt x="6731" y="44704"/>
                    </a:lnTo>
                    <a:lnTo>
                      <a:pt x="9144" y="47625"/>
                    </a:lnTo>
                    <a:lnTo>
                      <a:pt x="9144" y="49530"/>
                    </a:lnTo>
                    <a:lnTo>
                      <a:pt x="7747" y="52324"/>
                    </a:lnTo>
                    <a:lnTo>
                      <a:pt x="11049" y="52832"/>
                    </a:lnTo>
                    <a:lnTo>
                      <a:pt x="12954" y="52832"/>
                    </a:lnTo>
                    <a:lnTo>
                      <a:pt x="12954" y="54356"/>
                    </a:lnTo>
                    <a:lnTo>
                      <a:pt x="9144" y="55753"/>
                    </a:lnTo>
                    <a:lnTo>
                      <a:pt x="2921" y="58166"/>
                    </a:lnTo>
                    <a:lnTo>
                      <a:pt x="0" y="59055"/>
                    </a:lnTo>
                    <a:close/>
                  </a:path>
                </a:pathLst>
              </a:custGeom>
              <a:solidFill>
                <a:srgbClr val="B7B7B7"/>
              </a:solidFill>
              <a:ln w="0" cap="flat" cmpd="sng" algn="ctr">
                <a:solidFill>
                  <a:srgbClr val="B7B7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53" name="Freeform 452"/>
              <p:cNvSpPr/>
              <p:nvPr/>
            </p:nvSpPr>
            <p:spPr>
              <a:xfrm>
                <a:off x="9037066" y="1516507"/>
                <a:ext cx="25401" cy="110999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110999">
                    <a:moveTo>
                      <a:pt x="508" y="84963"/>
                    </a:moveTo>
                    <a:lnTo>
                      <a:pt x="3810" y="84074"/>
                    </a:lnTo>
                    <a:lnTo>
                      <a:pt x="9144" y="79756"/>
                    </a:lnTo>
                    <a:lnTo>
                      <a:pt x="11430" y="74041"/>
                    </a:lnTo>
                    <a:lnTo>
                      <a:pt x="12954" y="66802"/>
                    </a:lnTo>
                    <a:lnTo>
                      <a:pt x="11938" y="58674"/>
                    </a:lnTo>
                    <a:lnTo>
                      <a:pt x="10541" y="41783"/>
                    </a:lnTo>
                    <a:lnTo>
                      <a:pt x="10541" y="34671"/>
                    </a:lnTo>
                    <a:lnTo>
                      <a:pt x="11938" y="27432"/>
                    </a:lnTo>
                    <a:lnTo>
                      <a:pt x="25400" y="0"/>
                    </a:lnTo>
                    <a:lnTo>
                      <a:pt x="24384" y="109982"/>
                    </a:lnTo>
                    <a:lnTo>
                      <a:pt x="0" y="110998"/>
                    </a:lnTo>
                    <a:close/>
                  </a:path>
                </a:pathLst>
              </a:custGeom>
              <a:solidFill>
                <a:srgbClr val="B7B7B7"/>
              </a:solidFill>
              <a:ln w="0" cap="flat" cmpd="sng" algn="ctr">
                <a:solidFill>
                  <a:srgbClr val="B7B7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54" name="Freeform 453"/>
              <p:cNvSpPr/>
              <p:nvPr/>
            </p:nvSpPr>
            <p:spPr>
              <a:xfrm>
                <a:off x="9013571" y="1449832"/>
                <a:ext cx="24893" cy="70105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70105">
                    <a:moveTo>
                      <a:pt x="381" y="2921"/>
                    </a:moveTo>
                    <a:lnTo>
                      <a:pt x="5207" y="2921"/>
                    </a:lnTo>
                    <a:lnTo>
                      <a:pt x="13843" y="0"/>
                    </a:lnTo>
                    <a:lnTo>
                      <a:pt x="22479" y="508"/>
                    </a:lnTo>
                    <a:lnTo>
                      <a:pt x="24892" y="1016"/>
                    </a:lnTo>
                    <a:lnTo>
                      <a:pt x="24384" y="60452"/>
                    </a:lnTo>
                    <a:lnTo>
                      <a:pt x="20574" y="60960"/>
                    </a:lnTo>
                    <a:lnTo>
                      <a:pt x="10922" y="64389"/>
                    </a:lnTo>
                    <a:lnTo>
                      <a:pt x="12954" y="65278"/>
                    </a:lnTo>
                    <a:lnTo>
                      <a:pt x="12446" y="66675"/>
                    </a:lnTo>
                    <a:lnTo>
                      <a:pt x="9525" y="68199"/>
                    </a:lnTo>
                    <a:lnTo>
                      <a:pt x="5207" y="69596"/>
                    </a:lnTo>
                    <a:lnTo>
                      <a:pt x="0" y="70104"/>
                    </a:lnTo>
                    <a:close/>
                  </a:path>
                </a:pathLst>
              </a:custGeom>
              <a:solidFill>
                <a:srgbClr val="BABABA"/>
              </a:solidFill>
              <a:ln w="0" cap="flat" cmpd="sng" algn="ctr">
                <a:solidFill>
                  <a:srgbClr val="BABAB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55" name="Freeform 454"/>
              <p:cNvSpPr/>
              <p:nvPr/>
            </p:nvSpPr>
            <p:spPr>
              <a:xfrm>
                <a:off x="9012555" y="1601978"/>
                <a:ext cx="24512" cy="25528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5528">
                    <a:moveTo>
                      <a:pt x="508" y="14859"/>
                    </a:moveTo>
                    <a:lnTo>
                      <a:pt x="2921" y="14478"/>
                    </a:lnTo>
                    <a:lnTo>
                      <a:pt x="6223" y="12065"/>
                    </a:lnTo>
                    <a:lnTo>
                      <a:pt x="9144" y="8636"/>
                    </a:lnTo>
                    <a:lnTo>
                      <a:pt x="10033" y="5334"/>
                    </a:lnTo>
                    <a:lnTo>
                      <a:pt x="9144" y="0"/>
                    </a:lnTo>
                    <a:lnTo>
                      <a:pt x="16764" y="508"/>
                    </a:lnTo>
                    <a:lnTo>
                      <a:pt x="23495" y="0"/>
                    </a:lnTo>
                    <a:lnTo>
                      <a:pt x="24511" y="0"/>
                    </a:lnTo>
                    <a:lnTo>
                      <a:pt x="24511" y="25019"/>
                    </a:lnTo>
                    <a:lnTo>
                      <a:pt x="508" y="25527"/>
                    </a:lnTo>
                    <a:lnTo>
                      <a:pt x="0" y="25527"/>
                    </a:lnTo>
                    <a:close/>
                  </a:path>
                </a:pathLst>
              </a:custGeom>
              <a:solidFill>
                <a:srgbClr val="BABABA"/>
              </a:solidFill>
              <a:ln w="0" cap="flat" cmpd="sng" algn="ctr">
                <a:solidFill>
                  <a:srgbClr val="BABAB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56" name="Freeform 455"/>
              <p:cNvSpPr/>
              <p:nvPr/>
            </p:nvSpPr>
            <p:spPr>
              <a:xfrm>
                <a:off x="8989949" y="1384554"/>
                <a:ext cx="22607" cy="66676"/>
              </a:xfrm>
              <a:custGeom>
                <a:avLst/>
                <a:gdLst/>
                <a:ahLst/>
                <a:cxnLst/>
                <a:rect l="0" t="0" r="0" b="0"/>
                <a:pathLst>
                  <a:path w="22607" h="66676">
                    <a:moveTo>
                      <a:pt x="1016" y="0"/>
                    </a:moveTo>
                    <a:lnTo>
                      <a:pt x="2413" y="1016"/>
                    </a:lnTo>
                    <a:lnTo>
                      <a:pt x="12954" y="6223"/>
                    </a:lnTo>
                    <a:lnTo>
                      <a:pt x="15367" y="9652"/>
                    </a:lnTo>
                    <a:lnTo>
                      <a:pt x="16891" y="13970"/>
                    </a:lnTo>
                    <a:lnTo>
                      <a:pt x="20701" y="12954"/>
                    </a:lnTo>
                    <a:lnTo>
                      <a:pt x="22606" y="13970"/>
                    </a:lnTo>
                    <a:lnTo>
                      <a:pt x="22606" y="15367"/>
                    </a:lnTo>
                    <a:lnTo>
                      <a:pt x="21209" y="17780"/>
                    </a:lnTo>
                    <a:lnTo>
                      <a:pt x="16891" y="23495"/>
                    </a:lnTo>
                    <a:lnTo>
                      <a:pt x="13462" y="28321"/>
                    </a:lnTo>
                    <a:lnTo>
                      <a:pt x="18288" y="28321"/>
                    </a:lnTo>
                    <a:lnTo>
                      <a:pt x="19685" y="28829"/>
                    </a:lnTo>
                    <a:lnTo>
                      <a:pt x="19685" y="30226"/>
                    </a:lnTo>
                    <a:lnTo>
                      <a:pt x="17780" y="31750"/>
                    </a:lnTo>
                    <a:lnTo>
                      <a:pt x="12065" y="36449"/>
                    </a:lnTo>
                    <a:lnTo>
                      <a:pt x="7747" y="40386"/>
                    </a:lnTo>
                    <a:lnTo>
                      <a:pt x="12573" y="40386"/>
                    </a:lnTo>
                    <a:lnTo>
                      <a:pt x="13970" y="41275"/>
                    </a:lnTo>
                    <a:lnTo>
                      <a:pt x="13462" y="43180"/>
                    </a:lnTo>
                    <a:lnTo>
                      <a:pt x="11557" y="45085"/>
                    </a:lnTo>
                    <a:lnTo>
                      <a:pt x="4826" y="50419"/>
                    </a:lnTo>
                    <a:lnTo>
                      <a:pt x="2413" y="52324"/>
                    </a:lnTo>
                    <a:lnTo>
                      <a:pt x="1016" y="54229"/>
                    </a:lnTo>
                    <a:lnTo>
                      <a:pt x="4826" y="54737"/>
                    </a:lnTo>
                    <a:lnTo>
                      <a:pt x="6731" y="56134"/>
                    </a:lnTo>
                    <a:lnTo>
                      <a:pt x="6223" y="59055"/>
                    </a:lnTo>
                    <a:lnTo>
                      <a:pt x="4318" y="61976"/>
                    </a:lnTo>
                    <a:lnTo>
                      <a:pt x="0" y="66675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57" name="Freeform 456"/>
              <p:cNvSpPr/>
              <p:nvPr/>
            </p:nvSpPr>
            <p:spPr>
              <a:xfrm>
                <a:off x="8989568" y="1452753"/>
                <a:ext cx="24893" cy="71502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71502">
                    <a:moveTo>
                      <a:pt x="381" y="4318"/>
                    </a:moveTo>
                    <a:lnTo>
                      <a:pt x="13335" y="1397"/>
                    </a:lnTo>
                    <a:lnTo>
                      <a:pt x="21082" y="0"/>
                    </a:lnTo>
                    <a:lnTo>
                      <a:pt x="24892" y="0"/>
                    </a:lnTo>
                    <a:lnTo>
                      <a:pt x="24384" y="67691"/>
                    </a:lnTo>
                    <a:lnTo>
                      <a:pt x="21082" y="68199"/>
                    </a:lnTo>
                    <a:lnTo>
                      <a:pt x="4318" y="70993"/>
                    </a:lnTo>
                    <a:lnTo>
                      <a:pt x="0" y="71501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58" name="Freeform 457"/>
              <p:cNvSpPr/>
              <p:nvPr/>
            </p:nvSpPr>
            <p:spPr>
              <a:xfrm>
                <a:off x="8989060" y="1525651"/>
                <a:ext cx="18162" cy="32640"/>
              </a:xfrm>
              <a:custGeom>
                <a:avLst/>
                <a:gdLst/>
                <a:ahLst/>
                <a:cxnLst/>
                <a:rect l="0" t="0" r="0" b="0"/>
                <a:pathLst>
                  <a:path w="18162" h="32640">
                    <a:moveTo>
                      <a:pt x="508" y="0"/>
                    </a:moveTo>
                    <a:lnTo>
                      <a:pt x="7620" y="508"/>
                    </a:lnTo>
                    <a:lnTo>
                      <a:pt x="14859" y="2921"/>
                    </a:lnTo>
                    <a:lnTo>
                      <a:pt x="18161" y="4826"/>
                    </a:lnTo>
                    <a:lnTo>
                      <a:pt x="16256" y="9144"/>
                    </a:lnTo>
                    <a:lnTo>
                      <a:pt x="13843" y="11049"/>
                    </a:lnTo>
                    <a:lnTo>
                      <a:pt x="9144" y="14478"/>
                    </a:lnTo>
                    <a:lnTo>
                      <a:pt x="13843" y="16383"/>
                    </a:lnTo>
                    <a:lnTo>
                      <a:pt x="16256" y="18796"/>
                    </a:lnTo>
                    <a:lnTo>
                      <a:pt x="16764" y="22098"/>
                    </a:lnTo>
                    <a:lnTo>
                      <a:pt x="12954" y="25908"/>
                    </a:lnTo>
                    <a:lnTo>
                      <a:pt x="4826" y="30226"/>
                    </a:lnTo>
                    <a:lnTo>
                      <a:pt x="0" y="32639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59" name="Freeform 458"/>
              <p:cNvSpPr/>
              <p:nvPr/>
            </p:nvSpPr>
            <p:spPr>
              <a:xfrm>
                <a:off x="8988552" y="1615948"/>
                <a:ext cx="24512" cy="12955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12955">
                    <a:moveTo>
                      <a:pt x="0" y="0"/>
                    </a:moveTo>
                    <a:lnTo>
                      <a:pt x="2921" y="889"/>
                    </a:lnTo>
                    <a:lnTo>
                      <a:pt x="13462" y="2921"/>
                    </a:lnTo>
                    <a:lnTo>
                      <a:pt x="22606" y="1905"/>
                    </a:lnTo>
                    <a:lnTo>
                      <a:pt x="24511" y="889"/>
                    </a:lnTo>
                    <a:lnTo>
                      <a:pt x="24511" y="12446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60" name="Freeform 459"/>
              <p:cNvSpPr/>
              <p:nvPr/>
            </p:nvSpPr>
            <p:spPr>
              <a:xfrm>
                <a:off x="8964549" y="1377823"/>
                <a:ext cx="25909" cy="211710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11710">
                    <a:moveTo>
                      <a:pt x="2413" y="0"/>
                    </a:moveTo>
                    <a:lnTo>
                      <a:pt x="3302" y="0"/>
                    </a:lnTo>
                    <a:lnTo>
                      <a:pt x="15367" y="2921"/>
                    </a:lnTo>
                    <a:lnTo>
                      <a:pt x="25908" y="6731"/>
                    </a:lnTo>
                    <a:lnTo>
                      <a:pt x="25400" y="73406"/>
                    </a:lnTo>
                    <a:lnTo>
                      <a:pt x="24003" y="74930"/>
                    </a:lnTo>
                    <a:lnTo>
                      <a:pt x="21590" y="78232"/>
                    </a:lnTo>
                    <a:lnTo>
                      <a:pt x="21082" y="80645"/>
                    </a:lnTo>
                    <a:lnTo>
                      <a:pt x="25400" y="79756"/>
                    </a:lnTo>
                    <a:lnTo>
                      <a:pt x="25019" y="145923"/>
                    </a:lnTo>
                    <a:lnTo>
                      <a:pt x="21590" y="146939"/>
                    </a:lnTo>
                    <a:lnTo>
                      <a:pt x="15875" y="147828"/>
                    </a:lnTo>
                    <a:lnTo>
                      <a:pt x="24511" y="148336"/>
                    </a:lnTo>
                    <a:lnTo>
                      <a:pt x="25019" y="148336"/>
                    </a:lnTo>
                    <a:lnTo>
                      <a:pt x="24511" y="180975"/>
                    </a:lnTo>
                    <a:lnTo>
                      <a:pt x="20701" y="182880"/>
                    </a:lnTo>
                    <a:lnTo>
                      <a:pt x="8128" y="190627"/>
                    </a:lnTo>
                    <a:lnTo>
                      <a:pt x="3810" y="194945"/>
                    </a:lnTo>
                    <a:lnTo>
                      <a:pt x="1397" y="198755"/>
                    </a:lnTo>
                    <a:lnTo>
                      <a:pt x="0" y="211709"/>
                    </a:lnTo>
                    <a:close/>
                  </a:path>
                </a:pathLst>
              </a:custGeom>
              <a:solidFill>
                <a:srgbClr val="C0C0C0"/>
              </a:solidFill>
              <a:ln w="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61" name="Freeform 460"/>
              <p:cNvSpPr/>
              <p:nvPr/>
            </p:nvSpPr>
            <p:spPr>
              <a:xfrm>
                <a:off x="8964549" y="1600073"/>
                <a:ext cx="24004" cy="28830"/>
              </a:xfrm>
              <a:custGeom>
                <a:avLst/>
                <a:gdLst/>
                <a:ahLst/>
                <a:cxnLst/>
                <a:rect l="0" t="0" r="0" b="0"/>
                <a:pathLst>
                  <a:path w="24004" h="28830">
                    <a:moveTo>
                      <a:pt x="0" y="0"/>
                    </a:moveTo>
                    <a:lnTo>
                      <a:pt x="2921" y="2921"/>
                    </a:lnTo>
                    <a:lnTo>
                      <a:pt x="11049" y="10541"/>
                    </a:lnTo>
                    <a:lnTo>
                      <a:pt x="21082" y="15875"/>
                    </a:lnTo>
                    <a:lnTo>
                      <a:pt x="24003" y="16383"/>
                    </a:lnTo>
                    <a:lnTo>
                      <a:pt x="24003" y="28321"/>
                    </a:lnTo>
                    <a:lnTo>
                      <a:pt x="0" y="28829"/>
                    </a:lnTo>
                    <a:close/>
                  </a:path>
                </a:pathLst>
              </a:custGeom>
              <a:solidFill>
                <a:srgbClr val="C0C0C0"/>
              </a:solidFill>
              <a:ln w="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62" name="Freeform 461"/>
              <p:cNvSpPr/>
              <p:nvPr/>
            </p:nvSpPr>
            <p:spPr>
              <a:xfrm>
                <a:off x="8941054" y="1374013"/>
                <a:ext cx="26417" cy="255398"/>
              </a:xfrm>
              <a:custGeom>
                <a:avLst/>
                <a:gdLst/>
                <a:ahLst/>
                <a:cxnLst/>
                <a:rect l="0" t="0" r="0" b="0"/>
                <a:pathLst>
                  <a:path w="26417" h="255398">
                    <a:moveTo>
                      <a:pt x="0" y="255397"/>
                    </a:moveTo>
                    <a:lnTo>
                      <a:pt x="1905" y="0"/>
                    </a:lnTo>
                    <a:lnTo>
                      <a:pt x="9144" y="1016"/>
                    </a:lnTo>
                    <a:lnTo>
                      <a:pt x="18669" y="1905"/>
                    </a:lnTo>
                    <a:lnTo>
                      <a:pt x="26416" y="3302"/>
                    </a:lnTo>
                    <a:lnTo>
                      <a:pt x="24511" y="215011"/>
                    </a:lnTo>
                    <a:lnTo>
                      <a:pt x="22987" y="224663"/>
                    </a:lnTo>
                    <a:lnTo>
                      <a:pt x="24511" y="226060"/>
                    </a:lnTo>
                    <a:lnTo>
                      <a:pt x="24511" y="254889"/>
                    </a:lnTo>
                    <a:close/>
                  </a:path>
                </a:pathLst>
              </a:custGeom>
              <a:solidFill>
                <a:srgbClr val="C3C3C3"/>
              </a:solidFill>
              <a:ln w="0" cap="flat" cmpd="sng" algn="ctr">
                <a:solidFill>
                  <a:srgbClr val="C3C3C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63" name="Freeform 462"/>
              <p:cNvSpPr/>
              <p:nvPr/>
            </p:nvSpPr>
            <p:spPr>
              <a:xfrm>
                <a:off x="8916543" y="1374013"/>
                <a:ext cx="25909" cy="255779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55779">
                    <a:moveTo>
                      <a:pt x="0" y="255778"/>
                    </a:moveTo>
                    <a:lnTo>
                      <a:pt x="2413" y="508"/>
                    </a:lnTo>
                    <a:lnTo>
                      <a:pt x="4826" y="0"/>
                    </a:lnTo>
                    <a:lnTo>
                      <a:pt x="13970" y="0"/>
                    </a:lnTo>
                    <a:lnTo>
                      <a:pt x="25908" y="508"/>
                    </a:lnTo>
                    <a:lnTo>
                      <a:pt x="24003" y="255397"/>
                    </a:lnTo>
                    <a:lnTo>
                      <a:pt x="14351" y="255778"/>
                    </a:lnTo>
                    <a:close/>
                  </a:path>
                </a:pathLst>
              </a:custGeom>
              <a:solidFill>
                <a:srgbClr val="C6C6C6"/>
              </a:solidFill>
              <a:ln w="0" cap="flat" cmpd="sng" algn="ctr">
                <a:solidFill>
                  <a:srgbClr val="C6C6C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64" name="Freeform 463"/>
              <p:cNvSpPr/>
              <p:nvPr/>
            </p:nvSpPr>
            <p:spPr>
              <a:xfrm>
                <a:off x="8893048" y="1374521"/>
                <a:ext cx="26417" cy="255271"/>
              </a:xfrm>
              <a:custGeom>
                <a:avLst/>
                <a:gdLst/>
                <a:ahLst/>
                <a:cxnLst/>
                <a:rect l="0" t="0" r="0" b="0"/>
                <a:pathLst>
                  <a:path w="26417" h="255271">
                    <a:moveTo>
                      <a:pt x="0" y="255270"/>
                    </a:moveTo>
                    <a:lnTo>
                      <a:pt x="0" y="242316"/>
                    </a:lnTo>
                    <a:lnTo>
                      <a:pt x="3810" y="242316"/>
                    </a:lnTo>
                    <a:lnTo>
                      <a:pt x="9525" y="240411"/>
                    </a:lnTo>
                    <a:lnTo>
                      <a:pt x="14859" y="236093"/>
                    </a:lnTo>
                    <a:lnTo>
                      <a:pt x="19177" y="230886"/>
                    </a:lnTo>
                    <a:lnTo>
                      <a:pt x="21590" y="224663"/>
                    </a:lnTo>
                    <a:lnTo>
                      <a:pt x="22606" y="217932"/>
                    </a:lnTo>
                    <a:lnTo>
                      <a:pt x="21082" y="211201"/>
                    </a:lnTo>
                    <a:lnTo>
                      <a:pt x="16764" y="205867"/>
                    </a:lnTo>
                    <a:lnTo>
                      <a:pt x="10033" y="202565"/>
                    </a:lnTo>
                    <a:lnTo>
                      <a:pt x="11557" y="197231"/>
                    </a:lnTo>
                    <a:lnTo>
                      <a:pt x="10033" y="192913"/>
                    </a:lnTo>
                    <a:lnTo>
                      <a:pt x="6731" y="188595"/>
                    </a:lnTo>
                    <a:lnTo>
                      <a:pt x="1397" y="185674"/>
                    </a:lnTo>
                    <a:lnTo>
                      <a:pt x="508" y="184785"/>
                    </a:lnTo>
                    <a:lnTo>
                      <a:pt x="1905" y="3810"/>
                    </a:lnTo>
                    <a:lnTo>
                      <a:pt x="9144" y="3302"/>
                    </a:lnTo>
                    <a:lnTo>
                      <a:pt x="13843" y="1905"/>
                    </a:lnTo>
                    <a:lnTo>
                      <a:pt x="20574" y="889"/>
                    </a:lnTo>
                    <a:lnTo>
                      <a:pt x="26416" y="0"/>
                    </a:lnTo>
                    <a:lnTo>
                      <a:pt x="24511" y="255270"/>
                    </a:lnTo>
                    <a:close/>
                  </a:path>
                </a:pathLst>
              </a:custGeom>
              <a:solidFill>
                <a:srgbClr val="C9C9C9"/>
              </a:solidFill>
              <a:ln w="0" cap="flat" cmpd="sng" algn="ctr">
                <a:solidFill>
                  <a:srgbClr val="C9C9C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65" name="Freeform 464"/>
              <p:cNvSpPr/>
              <p:nvPr/>
            </p:nvSpPr>
            <p:spPr>
              <a:xfrm>
                <a:off x="8869045" y="1377823"/>
                <a:ext cx="25401" cy="180976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180976">
                    <a:moveTo>
                      <a:pt x="20574" y="179578"/>
                    </a:moveTo>
                    <a:lnTo>
                      <a:pt x="11049" y="175260"/>
                    </a:lnTo>
                    <a:lnTo>
                      <a:pt x="2413" y="171831"/>
                    </a:lnTo>
                    <a:lnTo>
                      <a:pt x="0" y="170942"/>
                    </a:lnTo>
                    <a:lnTo>
                      <a:pt x="0" y="163195"/>
                    </a:lnTo>
                    <a:lnTo>
                      <a:pt x="1905" y="161798"/>
                    </a:lnTo>
                    <a:lnTo>
                      <a:pt x="0" y="160782"/>
                    </a:lnTo>
                    <a:lnTo>
                      <a:pt x="0" y="149352"/>
                    </a:lnTo>
                    <a:lnTo>
                      <a:pt x="3810" y="148336"/>
                    </a:lnTo>
                    <a:lnTo>
                      <a:pt x="10541" y="147828"/>
                    </a:lnTo>
                    <a:lnTo>
                      <a:pt x="19685" y="147447"/>
                    </a:lnTo>
                    <a:lnTo>
                      <a:pt x="13843" y="146939"/>
                    </a:lnTo>
                    <a:lnTo>
                      <a:pt x="6223" y="145415"/>
                    </a:lnTo>
                    <a:lnTo>
                      <a:pt x="0" y="144526"/>
                    </a:lnTo>
                    <a:lnTo>
                      <a:pt x="889" y="76835"/>
                    </a:lnTo>
                    <a:lnTo>
                      <a:pt x="14351" y="80645"/>
                    </a:lnTo>
                    <a:lnTo>
                      <a:pt x="13462" y="78232"/>
                    </a:lnTo>
                    <a:lnTo>
                      <a:pt x="11049" y="74930"/>
                    </a:lnTo>
                    <a:lnTo>
                      <a:pt x="5715" y="68707"/>
                    </a:lnTo>
                    <a:lnTo>
                      <a:pt x="4318" y="65278"/>
                    </a:lnTo>
                    <a:lnTo>
                      <a:pt x="3302" y="62865"/>
                    </a:lnTo>
                    <a:lnTo>
                      <a:pt x="4826" y="60960"/>
                    </a:lnTo>
                    <a:lnTo>
                      <a:pt x="9144" y="60960"/>
                    </a:lnTo>
                    <a:lnTo>
                      <a:pt x="7620" y="59055"/>
                    </a:lnTo>
                    <a:lnTo>
                      <a:pt x="4826" y="56134"/>
                    </a:lnTo>
                    <a:lnTo>
                      <a:pt x="889" y="53340"/>
                    </a:lnTo>
                    <a:lnTo>
                      <a:pt x="889" y="47117"/>
                    </a:lnTo>
                    <a:lnTo>
                      <a:pt x="2921" y="47117"/>
                    </a:lnTo>
                    <a:lnTo>
                      <a:pt x="889" y="45085"/>
                    </a:lnTo>
                    <a:lnTo>
                      <a:pt x="1905" y="7239"/>
                    </a:lnTo>
                    <a:lnTo>
                      <a:pt x="4318" y="5842"/>
                    </a:lnTo>
                    <a:lnTo>
                      <a:pt x="12954" y="1905"/>
                    </a:lnTo>
                    <a:lnTo>
                      <a:pt x="24003" y="0"/>
                    </a:lnTo>
                    <a:lnTo>
                      <a:pt x="25400" y="0"/>
                    </a:lnTo>
                    <a:lnTo>
                      <a:pt x="24003" y="180975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66" name="Freeform 465"/>
              <p:cNvSpPr/>
              <p:nvPr/>
            </p:nvSpPr>
            <p:spPr>
              <a:xfrm>
                <a:off x="8868537" y="1597660"/>
                <a:ext cx="24004" cy="31751"/>
              </a:xfrm>
              <a:custGeom>
                <a:avLst/>
                <a:gdLst/>
                <a:ahLst/>
                <a:cxnLst/>
                <a:rect l="0" t="0" r="0" b="0"/>
                <a:pathLst>
                  <a:path w="24004" h="31751">
                    <a:moveTo>
                      <a:pt x="0" y="2921"/>
                    </a:moveTo>
                    <a:lnTo>
                      <a:pt x="3810" y="0"/>
                    </a:lnTo>
                    <a:lnTo>
                      <a:pt x="8128" y="8128"/>
                    </a:lnTo>
                    <a:lnTo>
                      <a:pt x="12954" y="13970"/>
                    </a:lnTo>
                    <a:lnTo>
                      <a:pt x="18288" y="17272"/>
                    </a:lnTo>
                    <a:lnTo>
                      <a:pt x="22606" y="18796"/>
                    </a:lnTo>
                    <a:lnTo>
                      <a:pt x="24003" y="18796"/>
                    </a:lnTo>
                    <a:lnTo>
                      <a:pt x="24003" y="31750"/>
                    </a:lnTo>
                    <a:lnTo>
                      <a:pt x="0" y="31750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67" name="Freeform 466"/>
              <p:cNvSpPr/>
              <p:nvPr/>
            </p:nvSpPr>
            <p:spPr>
              <a:xfrm>
                <a:off x="8856599" y="1385062"/>
                <a:ext cx="14352" cy="38355"/>
              </a:xfrm>
              <a:custGeom>
                <a:avLst/>
                <a:gdLst/>
                <a:ahLst/>
                <a:cxnLst/>
                <a:rect l="0" t="0" r="0" b="0"/>
                <a:pathLst>
                  <a:path w="14352" h="38355">
                    <a:moveTo>
                      <a:pt x="13335" y="38354"/>
                    </a:moveTo>
                    <a:lnTo>
                      <a:pt x="8636" y="34544"/>
                    </a:lnTo>
                    <a:lnTo>
                      <a:pt x="3810" y="30226"/>
                    </a:lnTo>
                    <a:lnTo>
                      <a:pt x="2794" y="28829"/>
                    </a:lnTo>
                    <a:lnTo>
                      <a:pt x="2794" y="28321"/>
                    </a:lnTo>
                    <a:lnTo>
                      <a:pt x="5207" y="27813"/>
                    </a:lnTo>
                    <a:lnTo>
                      <a:pt x="9525" y="27813"/>
                    </a:lnTo>
                    <a:lnTo>
                      <a:pt x="5715" y="22606"/>
                    </a:lnTo>
                    <a:lnTo>
                      <a:pt x="1905" y="17272"/>
                    </a:lnTo>
                    <a:lnTo>
                      <a:pt x="0" y="14859"/>
                    </a:lnTo>
                    <a:lnTo>
                      <a:pt x="0" y="12954"/>
                    </a:lnTo>
                    <a:lnTo>
                      <a:pt x="2413" y="12446"/>
                    </a:lnTo>
                    <a:lnTo>
                      <a:pt x="5715" y="13462"/>
                    </a:lnTo>
                    <a:lnTo>
                      <a:pt x="7620" y="7239"/>
                    </a:lnTo>
                    <a:lnTo>
                      <a:pt x="12446" y="1397"/>
                    </a:lnTo>
                    <a:lnTo>
                      <a:pt x="14351" y="0"/>
                    </a:lnTo>
                    <a:lnTo>
                      <a:pt x="13843" y="38354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68" name="Freeform 467"/>
              <p:cNvSpPr/>
              <p:nvPr/>
            </p:nvSpPr>
            <p:spPr>
              <a:xfrm>
                <a:off x="8865616" y="1424940"/>
                <a:ext cx="4827" cy="6224"/>
              </a:xfrm>
              <a:custGeom>
                <a:avLst/>
                <a:gdLst/>
                <a:ahLst/>
                <a:cxnLst/>
                <a:rect l="0" t="0" r="0" b="0"/>
                <a:pathLst>
                  <a:path w="4827" h="6224">
                    <a:moveTo>
                      <a:pt x="2921" y="4699"/>
                    </a:moveTo>
                    <a:lnTo>
                      <a:pt x="0" y="889"/>
                    </a:lnTo>
                    <a:lnTo>
                      <a:pt x="508" y="0"/>
                    </a:lnTo>
                    <a:lnTo>
                      <a:pt x="3429" y="0"/>
                    </a:lnTo>
                    <a:lnTo>
                      <a:pt x="4826" y="0"/>
                    </a:lnTo>
                    <a:lnTo>
                      <a:pt x="4826" y="6223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69" name="Freeform 468"/>
              <p:cNvSpPr/>
              <p:nvPr/>
            </p:nvSpPr>
            <p:spPr>
              <a:xfrm>
                <a:off x="8845550" y="1450848"/>
                <a:ext cx="24385" cy="71502"/>
              </a:xfrm>
              <a:custGeom>
                <a:avLst/>
                <a:gdLst/>
                <a:ahLst/>
                <a:cxnLst/>
                <a:rect l="0" t="0" r="0" b="0"/>
                <a:pathLst>
                  <a:path w="24385" h="71502">
                    <a:moveTo>
                      <a:pt x="12954" y="70104"/>
                    </a:moveTo>
                    <a:lnTo>
                      <a:pt x="2413" y="67691"/>
                    </a:lnTo>
                    <a:lnTo>
                      <a:pt x="0" y="67183"/>
                    </a:lnTo>
                    <a:lnTo>
                      <a:pt x="381" y="0"/>
                    </a:lnTo>
                    <a:lnTo>
                      <a:pt x="5207" y="1905"/>
                    </a:lnTo>
                    <a:lnTo>
                      <a:pt x="21082" y="2794"/>
                    </a:lnTo>
                    <a:lnTo>
                      <a:pt x="24384" y="4318"/>
                    </a:lnTo>
                    <a:lnTo>
                      <a:pt x="24003" y="71501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70" name="Freeform 469"/>
              <p:cNvSpPr/>
              <p:nvPr/>
            </p:nvSpPr>
            <p:spPr>
              <a:xfrm>
                <a:off x="8861806" y="1526667"/>
                <a:ext cx="7748" cy="12447"/>
              </a:xfrm>
              <a:custGeom>
                <a:avLst/>
                <a:gdLst/>
                <a:ahLst/>
                <a:cxnLst/>
                <a:rect l="0" t="0" r="0" b="0"/>
                <a:pathLst>
                  <a:path w="7748" h="12447">
                    <a:moveTo>
                      <a:pt x="6731" y="11049"/>
                    </a:moveTo>
                    <a:lnTo>
                      <a:pt x="1905" y="7620"/>
                    </a:lnTo>
                    <a:lnTo>
                      <a:pt x="0" y="4318"/>
                    </a:lnTo>
                    <a:lnTo>
                      <a:pt x="1905" y="2413"/>
                    </a:lnTo>
                    <a:lnTo>
                      <a:pt x="5334" y="508"/>
                    </a:lnTo>
                    <a:lnTo>
                      <a:pt x="7747" y="0"/>
                    </a:lnTo>
                    <a:lnTo>
                      <a:pt x="7747" y="12446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71" name="Freeform 470"/>
              <p:cNvSpPr/>
              <p:nvPr/>
            </p:nvSpPr>
            <p:spPr>
              <a:xfrm>
                <a:off x="8864219" y="1540510"/>
                <a:ext cx="5335" cy="8256"/>
              </a:xfrm>
              <a:custGeom>
                <a:avLst/>
                <a:gdLst/>
                <a:ahLst/>
                <a:cxnLst/>
                <a:rect l="0" t="0" r="0" b="0"/>
                <a:pathLst>
                  <a:path w="5335" h="8256">
                    <a:moveTo>
                      <a:pt x="3429" y="7747"/>
                    </a:moveTo>
                    <a:lnTo>
                      <a:pt x="0" y="4826"/>
                    </a:lnTo>
                    <a:lnTo>
                      <a:pt x="508" y="2921"/>
                    </a:lnTo>
                    <a:lnTo>
                      <a:pt x="2413" y="1524"/>
                    </a:lnTo>
                    <a:lnTo>
                      <a:pt x="5334" y="0"/>
                    </a:lnTo>
                    <a:lnTo>
                      <a:pt x="5334" y="8255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72" name="Freeform 471"/>
              <p:cNvSpPr/>
              <p:nvPr/>
            </p:nvSpPr>
            <p:spPr>
              <a:xfrm>
                <a:off x="8844534" y="1600581"/>
                <a:ext cx="24512" cy="29211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9211">
                    <a:moveTo>
                      <a:pt x="0" y="29210"/>
                    </a:moveTo>
                    <a:lnTo>
                      <a:pt x="0" y="3302"/>
                    </a:lnTo>
                    <a:lnTo>
                      <a:pt x="3429" y="4826"/>
                    </a:lnTo>
                    <a:lnTo>
                      <a:pt x="11557" y="5207"/>
                    </a:lnTo>
                    <a:lnTo>
                      <a:pt x="16383" y="3810"/>
                    </a:lnTo>
                    <a:lnTo>
                      <a:pt x="22098" y="889"/>
                    </a:lnTo>
                    <a:lnTo>
                      <a:pt x="24511" y="0"/>
                    </a:lnTo>
                    <a:lnTo>
                      <a:pt x="24003" y="29210"/>
                    </a:lnTo>
                    <a:lnTo>
                      <a:pt x="5334" y="29210"/>
                    </a:lnTo>
                    <a:close/>
                  </a:path>
                </a:pathLst>
              </a:custGeom>
              <a:solidFill>
                <a:srgbClr val="CFCFCF"/>
              </a:solidFill>
              <a:ln w="0" cap="flat" cmpd="sng" algn="ctr">
                <a:solidFill>
                  <a:srgbClr val="CFC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73" name="Freeform 472"/>
              <p:cNvSpPr/>
              <p:nvPr/>
            </p:nvSpPr>
            <p:spPr>
              <a:xfrm>
                <a:off x="8821039" y="1449832"/>
                <a:ext cx="24893" cy="67692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67692">
                    <a:moveTo>
                      <a:pt x="24003" y="67691"/>
                    </a:moveTo>
                    <a:lnTo>
                      <a:pt x="21590" y="65786"/>
                    </a:lnTo>
                    <a:lnTo>
                      <a:pt x="23495" y="64389"/>
                    </a:lnTo>
                    <a:lnTo>
                      <a:pt x="13970" y="61468"/>
                    </a:lnTo>
                    <a:lnTo>
                      <a:pt x="2921" y="58039"/>
                    </a:lnTo>
                    <a:lnTo>
                      <a:pt x="0" y="56642"/>
                    </a:lnTo>
                    <a:lnTo>
                      <a:pt x="0" y="53721"/>
                    </a:lnTo>
                    <a:lnTo>
                      <a:pt x="2921" y="53721"/>
                    </a:lnTo>
                    <a:lnTo>
                      <a:pt x="1397" y="50927"/>
                    </a:lnTo>
                    <a:lnTo>
                      <a:pt x="1905" y="49022"/>
                    </a:lnTo>
                    <a:lnTo>
                      <a:pt x="4318" y="46101"/>
                    </a:lnTo>
                    <a:lnTo>
                      <a:pt x="8636" y="44196"/>
                    </a:lnTo>
                    <a:lnTo>
                      <a:pt x="4318" y="43688"/>
                    </a:lnTo>
                    <a:lnTo>
                      <a:pt x="508" y="42799"/>
                    </a:lnTo>
                    <a:lnTo>
                      <a:pt x="508" y="1397"/>
                    </a:lnTo>
                    <a:lnTo>
                      <a:pt x="1397" y="1397"/>
                    </a:lnTo>
                    <a:lnTo>
                      <a:pt x="7620" y="1905"/>
                    </a:lnTo>
                    <a:lnTo>
                      <a:pt x="15367" y="0"/>
                    </a:lnTo>
                    <a:lnTo>
                      <a:pt x="24003" y="508"/>
                    </a:lnTo>
                    <a:lnTo>
                      <a:pt x="24892" y="1016"/>
                    </a:lnTo>
                    <a:lnTo>
                      <a:pt x="24511" y="67691"/>
                    </a:lnTo>
                    <a:close/>
                  </a:path>
                </a:pathLst>
              </a:custGeom>
              <a:solidFill>
                <a:srgbClr val="D2D2D2"/>
              </a:solidFill>
              <a:ln w="0" cap="flat" cmpd="sng" algn="ctr">
                <a:solidFill>
                  <a:srgbClr val="D2D2D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74" name="Freeform 473"/>
              <p:cNvSpPr/>
              <p:nvPr/>
            </p:nvSpPr>
            <p:spPr>
              <a:xfrm>
                <a:off x="8820023" y="1592453"/>
                <a:ext cx="24512" cy="37339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37339">
                    <a:moveTo>
                      <a:pt x="0" y="37338"/>
                    </a:moveTo>
                    <a:lnTo>
                      <a:pt x="508" y="0"/>
                    </a:lnTo>
                    <a:lnTo>
                      <a:pt x="2413" y="0"/>
                    </a:lnTo>
                    <a:lnTo>
                      <a:pt x="6731" y="381"/>
                    </a:lnTo>
                    <a:lnTo>
                      <a:pt x="11049" y="1397"/>
                    </a:lnTo>
                    <a:lnTo>
                      <a:pt x="14986" y="3302"/>
                    </a:lnTo>
                    <a:lnTo>
                      <a:pt x="22606" y="11049"/>
                    </a:lnTo>
                    <a:lnTo>
                      <a:pt x="24511" y="11430"/>
                    </a:lnTo>
                    <a:lnTo>
                      <a:pt x="24511" y="37338"/>
                    </a:lnTo>
                    <a:close/>
                  </a:path>
                </a:pathLst>
              </a:custGeom>
              <a:solidFill>
                <a:srgbClr val="D2D2D2"/>
              </a:solidFill>
              <a:ln w="0" cap="flat" cmpd="sng" algn="ctr">
                <a:solidFill>
                  <a:srgbClr val="D2D2D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75" name="Freeform 474"/>
              <p:cNvSpPr/>
              <p:nvPr/>
            </p:nvSpPr>
            <p:spPr>
              <a:xfrm>
                <a:off x="8797544" y="1451737"/>
                <a:ext cx="24385" cy="41276"/>
              </a:xfrm>
              <a:custGeom>
                <a:avLst/>
                <a:gdLst/>
                <a:ahLst/>
                <a:cxnLst/>
                <a:rect l="0" t="0" r="0" b="0"/>
                <a:pathLst>
                  <a:path w="24385" h="41276">
                    <a:moveTo>
                      <a:pt x="22479" y="40386"/>
                    </a:moveTo>
                    <a:lnTo>
                      <a:pt x="14351" y="39370"/>
                    </a:lnTo>
                    <a:lnTo>
                      <a:pt x="8636" y="37973"/>
                    </a:lnTo>
                    <a:lnTo>
                      <a:pt x="6731" y="36576"/>
                    </a:lnTo>
                    <a:lnTo>
                      <a:pt x="8128" y="35052"/>
                    </a:lnTo>
                    <a:lnTo>
                      <a:pt x="11430" y="34163"/>
                    </a:lnTo>
                    <a:lnTo>
                      <a:pt x="6223" y="30734"/>
                    </a:lnTo>
                    <a:lnTo>
                      <a:pt x="0" y="26924"/>
                    </a:lnTo>
                    <a:lnTo>
                      <a:pt x="0" y="26416"/>
                    </a:lnTo>
                    <a:lnTo>
                      <a:pt x="0" y="24003"/>
                    </a:lnTo>
                    <a:lnTo>
                      <a:pt x="1397" y="23495"/>
                    </a:lnTo>
                    <a:lnTo>
                      <a:pt x="3810" y="23495"/>
                    </a:lnTo>
                    <a:lnTo>
                      <a:pt x="8636" y="23495"/>
                    </a:lnTo>
                    <a:lnTo>
                      <a:pt x="11938" y="20193"/>
                    </a:lnTo>
                    <a:lnTo>
                      <a:pt x="15367" y="18796"/>
                    </a:lnTo>
                    <a:lnTo>
                      <a:pt x="19177" y="18796"/>
                    </a:lnTo>
                    <a:lnTo>
                      <a:pt x="24003" y="19177"/>
                    </a:lnTo>
                    <a:lnTo>
                      <a:pt x="17780" y="15875"/>
                    </a:lnTo>
                    <a:lnTo>
                      <a:pt x="11430" y="12573"/>
                    </a:lnTo>
                    <a:lnTo>
                      <a:pt x="9525" y="11049"/>
                    </a:lnTo>
                    <a:lnTo>
                      <a:pt x="9144" y="9652"/>
                    </a:lnTo>
                    <a:lnTo>
                      <a:pt x="10541" y="8255"/>
                    </a:lnTo>
                    <a:lnTo>
                      <a:pt x="14351" y="7239"/>
                    </a:lnTo>
                    <a:lnTo>
                      <a:pt x="14859" y="2413"/>
                    </a:lnTo>
                    <a:lnTo>
                      <a:pt x="16764" y="1016"/>
                    </a:lnTo>
                    <a:lnTo>
                      <a:pt x="20066" y="0"/>
                    </a:lnTo>
                    <a:lnTo>
                      <a:pt x="24384" y="0"/>
                    </a:lnTo>
                    <a:lnTo>
                      <a:pt x="24003" y="41275"/>
                    </a:lnTo>
                    <a:close/>
                  </a:path>
                </a:pathLst>
              </a:custGeom>
              <a:solidFill>
                <a:srgbClr val="D5D5D5"/>
              </a:solidFill>
              <a:ln w="0" cap="flat" cmpd="sng" algn="ctr">
                <a:solidFill>
                  <a:srgbClr val="D5D5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76" name="Freeform 475"/>
              <p:cNvSpPr/>
              <p:nvPr/>
            </p:nvSpPr>
            <p:spPr>
              <a:xfrm>
                <a:off x="8818118" y="1504061"/>
                <a:ext cx="3430" cy="2922"/>
              </a:xfrm>
              <a:custGeom>
                <a:avLst/>
                <a:gdLst/>
                <a:ahLst/>
                <a:cxnLst/>
                <a:rect l="0" t="0" r="0" b="0"/>
                <a:pathLst>
                  <a:path w="3430" h="2922">
                    <a:moveTo>
                      <a:pt x="1905" y="2413"/>
                    </a:moveTo>
                    <a:lnTo>
                      <a:pt x="0" y="1016"/>
                    </a:lnTo>
                    <a:lnTo>
                      <a:pt x="3429" y="0"/>
                    </a:lnTo>
                    <a:lnTo>
                      <a:pt x="3429" y="2921"/>
                    </a:lnTo>
                    <a:close/>
                  </a:path>
                </a:pathLst>
              </a:custGeom>
              <a:solidFill>
                <a:srgbClr val="D5D5D5"/>
              </a:solidFill>
              <a:ln w="0" cap="flat" cmpd="sng" algn="ctr">
                <a:solidFill>
                  <a:srgbClr val="D5D5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77" name="Freeform 476"/>
              <p:cNvSpPr/>
              <p:nvPr/>
            </p:nvSpPr>
            <p:spPr>
              <a:xfrm>
                <a:off x="8796020" y="1592453"/>
                <a:ext cx="24512" cy="36958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36958">
                    <a:moveTo>
                      <a:pt x="0" y="36957"/>
                    </a:moveTo>
                    <a:lnTo>
                      <a:pt x="0" y="12954"/>
                    </a:lnTo>
                    <a:lnTo>
                      <a:pt x="1524" y="11430"/>
                    </a:lnTo>
                    <a:lnTo>
                      <a:pt x="2921" y="7112"/>
                    </a:lnTo>
                    <a:lnTo>
                      <a:pt x="4318" y="3302"/>
                    </a:lnTo>
                    <a:lnTo>
                      <a:pt x="5842" y="2413"/>
                    </a:lnTo>
                    <a:lnTo>
                      <a:pt x="9144" y="889"/>
                    </a:lnTo>
                    <a:lnTo>
                      <a:pt x="14478" y="0"/>
                    </a:lnTo>
                    <a:lnTo>
                      <a:pt x="21590" y="0"/>
                    </a:lnTo>
                    <a:lnTo>
                      <a:pt x="24511" y="0"/>
                    </a:lnTo>
                    <a:lnTo>
                      <a:pt x="24511" y="36957"/>
                    </a:lnTo>
                    <a:close/>
                  </a:path>
                </a:pathLst>
              </a:custGeom>
              <a:solidFill>
                <a:srgbClr val="D5D5D5"/>
              </a:solidFill>
              <a:ln w="0" cap="flat" cmpd="sng" algn="ctr">
                <a:solidFill>
                  <a:srgbClr val="D5D5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78" name="Freeform 477"/>
              <p:cNvSpPr/>
              <p:nvPr/>
            </p:nvSpPr>
            <p:spPr>
              <a:xfrm>
                <a:off x="8797036" y="1475740"/>
                <a:ext cx="1017" cy="1906"/>
              </a:xfrm>
              <a:custGeom>
                <a:avLst/>
                <a:gdLst/>
                <a:ahLst/>
                <a:cxnLst/>
                <a:rect l="0" t="0" r="0" b="0"/>
                <a:pathLst>
                  <a:path w="1017" h="1906">
                    <a:moveTo>
                      <a:pt x="0" y="1016"/>
                    </a:moveTo>
                    <a:lnTo>
                      <a:pt x="1016" y="0"/>
                    </a:lnTo>
                    <a:lnTo>
                      <a:pt x="1016" y="1905"/>
                    </a:lnTo>
                    <a:close/>
                  </a:path>
                </a:pathLst>
              </a:custGeom>
              <a:solidFill>
                <a:srgbClr val="D8D8D8"/>
              </a:solidFill>
              <a:ln w="0" cap="flat" cmpd="sng" algn="ctr">
                <a:solidFill>
                  <a:srgbClr val="D8D8D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79" name="Freeform 478"/>
              <p:cNvSpPr/>
              <p:nvPr/>
            </p:nvSpPr>
            <p:spPr>
              <a:xfrm>
                <a:off x="8772525" y="1605407"/>
                <a:ext cx="24004" cy="24004"/>
              </a:xfrm>
              <a:custGeom>
                <a:avLst/>
                <a:gdLst/>
                <a:ahLst/>
                <a:cxnLst/>
                <a:rect l="0" t="0" r="0" b="0"/>
                <a:pathLst>
                  <a:path w="24004" h="24004">
                    <a:moveTo>
                      <a:pt x="0" y="24003"/>
                    </a:moveTo>
                    <a:lnTo>
                      <a:pt x="0" y="5207"/>
                    </a:lnTo>
                    <a:lnTo>
                      <a:pt x="3429" y="5207"/>
                    </a:lnTo>
                    <a:lnTo>
                      <a:pt x="11049" y="3810"/>
                    </a:lnTo>
                    <a:lnTo>
                      <a:pt x="17272" y="2794"/>
                    </a:lnTo>
                    <a:lnTo>
                      <a:pt x="21209" y="1397"/>
                    </a:lnTo>
                    <a:lnTo>
                      <a:pt x="24003" y="0"/>
                    </a:lnTo>
                    <a:lnTo>
                      <a:pt x="24003" y="24003"/>
                    </a:lnTo>
                    <a:close/>
                  </a:path>
                </a:pathLst>
              </a:custGeom>
              <a:solidFill>
                <a:srgbClr val="D8D8D8"/>
              </a:solidFill>
              <a:ln w="0" cap="flat" cmpd="sng" algn="ctr">
                <a:solidFill>
                  <a:srgbClr val="D8D8D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80" name="Freeform 479"/>
              <p:cNvSpPr/>
              <p:nvPr/>
            </p:nvSpPr>
            <p:spPr>
              <a:xfrm>
                <a:off x="8748014" y="1610233"/>
                <a:ext cx="24512" cy="19178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19178">
                    <a:moveTo>
                      <a:pt x="20701" y="19177"/>
                    </a:moveTo>
                    <a:lnTo>
                      <a:pt x="0" y="18669"/>
                    </a:lnTo>
                    <a:lnTo>
                      <a:pt x="0" y="0"/>
                    </a:lnTo>
                    <a:lnTo>
                      <a:pt x="1016" y="0"/>
                    </a:lnTo>
                    <a:lnTo>
                      <a:pt x="8636" y="381"/>
                    </a:lnTo>
                    <a:lnTo>
                      <a:pt x="16891" y="889"/>
                    </a:lnTo>
                    <a:lnTo>
                      <a:pt x="23114" y="381"/>
                    </a:lnTo>
                    <a:lnTo>
                      <a:pt x="24511" y="381"/>
                    </a:lnTo>
                    <a:lnTo>
                      <a:pt x="24003" y="19177"/>
                    </a:lnTo>
                    <a:close/>
                  </a:path>
                </a:pathLst>
              </a:custGeom>
              <a:solidFill>
                <a:srgbClr val="DBDBDB"/>
              </a:solidFill>
              <a:ln w="0" cap="flat" cmpd="sng" algn="ctr">
                <a:solidFill>
                  <a:srgbClr val="DBDBD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81" name="Freeform 480"/>
              <p:cNvSpPr/>
              <p:nvPr/>
            </p:nvSpPr>
            <p:spPr>
              <a:xfrm>
                <a:off x="8724519" y="1477645"/>
                <a:ext cx="6224" cy="6224"/>
              </a:xfrm>
              <a:custGeom>
                <a:avLst/>
                <a:gdLst/>
                <a:ahLst/>
                <a:cxnLst/>
                <a:rect l="0" t="0" r="0" b="0"/>
                <a:pathLst>
                  <a:path w="6224" h="6224">
                    <a:moveTo>
                      <a:pt x="0" y="0"/>
                    </a:moveTo>
                    <a:lnTo>
                      <a:pt x="2413" y="0"/>
                    </a:lnTo>
                    <a:lnTo>
                      <a:pt x="5334" y="508"/>
                    </a:lnTo>
                    <a:lnTo>
                      <a:pt x="6223" y="1905"/>
                    </a:lnTo>
                    <a:lnTo>
                      <a:pt x="2413" y="5334"/>
                    </a:lnTo>
                    <a:lnTo>
                      <a:pt x="0" y="6223"/>
                    </a:lnTo>
                    <a:close/>
                  </a:path>
                </a:pathLst>
              </a:custGeom>
              <a:solidFill>
                <a:srgbClr val="DEDEDE"/>
              </a:solidFill>
              <a:ln w="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82" name="Freeform 481"/>
              <p:cNvSpPr/>
              <p:nvPr/>
            </p:nvSpPr>
            <p:spPr>
              <a:xfrm>
                <a:off x="8723630" y="1591437"/>
                <a:ext cx="24385" cy="37974"/>
              </a:xfrm>
              <a:custGeom>
                <a:avLst/>
                <a:gdLst/>
                <a:ahLst/>
                <a:cxnLst/>
                <a:rect l="0" t="0" r="0" b="0"/>
                <a:pathLst>
                  <a:path w="24385" h="37974">
                    <a:moveTo>
                      <a:pt x="0" y="37973"/>
                    </a:moveTo>
                    <a:lnTo>
                      <a:pt x="381" y="0"/>
                    </a:lnTo>
                    <a:lnTo>
                      <a:pt x="1905" y="508"/>
                    </a:lnTo>
                    <a:lnTo>
                      <a:pt x="4699" y="2413"/>
                    </a:lnTo>
                    <a:lnTo>
                      <a:pt x="5715" y="4826"/>
                    </a:lnTo>
                    <a:lnTo>
                      <a:pt x="7112" y="10033"/>
                    </a:lnTo>
                    <a:lnTo>
                      <a:pt x="7620" y="12446"/>
                    </a:lnTo>
                    <a:lnTo>
                      <a:pt x="9525" y="14859"/>
                    </a:lnTo>
                    <a:lnTo>
                      <a:pt x="14351" y="16764"/>
                    </a:lnTo>
                    <a:lnTo>
                      <a:pt x="21590" y="18288"/>
                    </a:lnTo>
                    <a:lnTo>
                      <a:pt x="24384" y="18796"/>
                    </a:lnTo>
                    <a:lnTo>
                      <a:pt x="24003" y="37973"/>
                    </a:lnTo>
                    <a:close/>
                  </a:path>
                </a:pathLst>
              </a:custGeom>
              <a:solidFill>
                <a:srgbClr val="DEDEDE"/>
              </a:solidFill>
              <a:ln w="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83" name="Freeform 482"/>
              <p:cNvSpPr/>
              <p:nvPr/>
            </p:nvSpPr>
            <p:spPr>
              <a:xfrm>
                <a:off x="8701024" y="1454150"/>
                <a:ext cx="24512" cy="42292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42292">
                    <a:moveTo>
                      <a:pt x="508" y="0"/>
                    </a:moveTo>
                    <a:lnTo>
                      <a:pt x="4318" y="0"/>
                    </a:lnTo>
                    <a:lnTo>
                      <a:pt x="11049" y="508"/>
                    </a:lnTo>
                    <a:lnTo>
                      <a:pt x="13970" y="1905"/>
                    </a:lnTo>
                    <a:lnTo>
                      <a:pt x="14351" y="7239"/>
                    </a:lnTo>
                    <a:lnTo>
                      <a:pt x="18669" y="8636"/>
                    </a:lnTo>
                    <a:lnTo>
                      <a:pt x="20193" y="9652"/>
                    </a:lnTo>
                    <a:lnTo>
                      <a:pt x="19685" y="11049"/>
                    </a:lnTo>
                    <a:lnTo>
                      <a:pt x="18288" y="12446"/>
                    </a:lnTo>
                    <a:lnTo>
                      <a:pt x="12065" y="15875"/>
                    </a:lnTo>
                    <a:lnTo>
                      <a:pt x="5334" y="19685"/>
                    </a:lnTo>
                    <a:lnTo>
                      <a:pt x="10033" y="19177"/>
                    </a:lnTo>
                    <a:lnTo>
                      <a:pt x="13970" y="19177"/>
                    </a:lnTo>
                    <a:lnTo>
                      <a:pt x="17780" y="20193"/>
                    </a:lnTo>
                    <a:lnTo>
                      <a:pt x="20193" y="24003"/>
                    </a:lnTo>
                    <a:lnTo>
                      <a:pt x="24003" y="24003"/>
                    </a:lnTo>
                    <a:lnTo>
                      <a:pt x="24511" y="24003"/>
                    </a:lnTo>
                    <a:lnTo>
                      <a:pt x="24511" y="30226"/>
                    </a:lnTo>
                    <a:lnTo>
                      <a:pt x="23495" y="30734"/>
                    </a:lnTo>
                    <a:lnTo>
                      <a:pt x="18288" y="34544"/>
                    </a:lnTo>
                    <a:lnTo>
                      <a:pt x="21082" y="35560"/>
                    </a:lnTo>
                    <a:lnTo>
                      <a:pt x="22987" y="36957"/>
                    </a:lnTo>
                    <a:lnTo>
                      <a:pt x="21082" y="37465"/>
                    </a:lnTo>
                    <a:lnTo>
                      <a:pt x="19177" y="38481"/>
                    </a:lnTo>
                    <a:lnTo>
                      <a:pt x="10541" y="40386"/>
                    </a:lnTo>
                    <a:lnTo>
                      <a:pt x="1397" y="41783"/>
                    </a:lnTo>
                    <a:lnTo>
                      <a:pt x="0" y="42291"/>
                    </a:lnTo>
                    <a:close/>
                  </a:path>
                </a:pathLst>
              </a:custGeom>
              <a:solidFill>
                <a:srgbClr val="E1E1E1"/>
              </a:solidFill>
              <a:ln w="0" cap="flat" cmpd="sng" algn="ctr">
                <a:solidFill>
                  <a:srgbClr val="E1E1E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84" name="Freeform 483"/>
              <p:cNvSpPr/>
              <p:nvPr/>
            </p:nvSpPr>
            <p:spPr>
              <a:xfrm>
                <a:off x="8701024" y="1497838"/>
                <a:ext cx="8637" cy="13971"/>
              </a:xfrm>
              <a:custGeom>
                <a:avLst/>
                <a:gdLst/>
                <a:ahLst/>
                <a:cxnLst/>
                <a:rect l="0" t="0" r="0" b="0"/>
                <a:pathLst>
                  <a:path w="8637" h="13971">
                    <a:moveTo>
                      <a:pt x="0" y="0"/>
                    </a:moveTo>
                    <a:lnTo>
                      <a:pt x="1905" y="1397"/>
                    </a:lnTo>
                    <a:lnTo>
                      <a:pt x="4318" y="4318"/>
                    </a:lnTo>
                    <a:lnTo>
                      <a:pt x="2921" y="8636"/>
                    </a:lnTo>
                    <a:lnTo>
                      <a:pt x="7747" y="9144"/>
                    </a:lnTo>
                    <a:lnTo>
                      <a:pt x="8636" y="9652"/>
                    </a:lnTo>
                    <a:lnTo>
                      <a:pt x="6731" y="11049"/>
                    </a:lnTo>
                    <a:lnTo>
                      <a:pt x="2921" y="12954"/>
                    </a:lnTo>
                    <a:lnTo>
                      <a:pt x="0" y="13970"/>
                    </a:lnTo>
                    <a:close/>
                  </a:path>
                </a:pathLst>
              </a:custGeom>
              <a:solidFill>
                <a:srgbClr val="E1E1E1"/>
              </a:solidFill>
              <a:ln w="0" cap="flat" cmpd="sng" algn="ctr">
                <a:solidFill>
                  <a:srgbClr val="E1E1E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85" name="Freeform 484"/>
              <p:cNvSpPr/>
              <p:nvPr/>
            </p:nvSpPr>
            <p:spPr>
              <a:xfrm>
                <a:off x="8700008" y="1587627"/>
                <a:ext cx="24512" cy="41276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41276">
                    <a:moveTo>
                      <a:pt x="0" y="41275"/>
                    </a:moveTo>
                    <a:lnTo>
                      <a:pt x="0" y="0"/>
                    </a:lnTo>
                    <a:lnTo>
                      <a:pt x="1524" y="0"/>
                    </a:lnTo>
                    <a:lnTo>
                      <a:pt x="13462" y="1397"/>
                    </a:lnTo>
                    <a:lnTo>
                      <a:pt x="21717" y="2921"/>
                    </a:lnTo>
                    <a:lnTo>
                      <a:pt x="24511" y="3810"/>
                    </a:lnTo>
                    <a:lnTo>
                      <a:pt x="24003" y="41275"/>
                    </a:lnTo>
                    <a:close/>
                  </a:path>
                </a:pathLst>
              </a:custGeom>
              <a:solidFill>
                <a:srgbClr val="E1E1E1"/>
              </a:solidFill>
              <a:ln w="0" cap="flat" cmpd="sng" algn="ctr">
                <a:solidFill>
                  <a:srgbClr val="E1E1E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86" name="Freeform 485"/>
              <p:cNvSpPr/>
              <p:nvPr/>
            </p:nvSpPr>
            <p:spPr>
              <a:xfrm>
                <a:off x="8676513" y="1452245"/>
                <a:ext cx="25020" cy="69597"/>
              </a:xfrm>
              <a:custGeom>
                <a:avLst/>
                <a:gdLst/>
                <a:ahLst/>
                <a:cxnLst/>
                <a:rect l="0" t="0" r="0" b="0"/>
                <a:pathLst>
                  <a:path w="25020" h="69597">
                    <a:moveTo>
                      <a:pt x="508" y="2921"/>
                    </a:moveTo>
                    <a:lnTo>
                      <a:pt x="6731" y="508"/>
                    </a:lnTo>
                    <a:lnTo>
                      <a:pt x="14859" y="0"/>
                    </a:lnTo>
                    <a:lnTo>
                      <a:pt x="23114" y="1905"/>
                    </a:lnTo>
                    <a:lnTo>
                      <a:pt x="25019" y="1905"/>
                    </a:lnTo>
                    <a:lnTo>
                      <a:pt x="24511" y="43688"/>
                    </a:lnTo>
                    <a:lnTo>
                      <a:pt x="21209" y="44704"/>
                    </a:lnTo>
                    <a:lnTo>
                      <a:pt x="24003" y="45085"/>
                    </a:lnTo>
                    <a:lnTo>
                      <a:pt x="24511" y="46101"/>
                    </a:lnTo>
                    <a:lnTo>
                      <a:pt x="24511" y="59055"/>
                    </a:lnTo>
                    <a:lnTo>
                      <a:pt x="22606" y="59944"/>
                    </a:lnTo>
                    <a:lnTo>
                      <a:pt x="13462" y="62865"/>
                    </a:lnTo>
                    <a:lnTo>
                      <a:pt x="6731" y="64262"/>
                    </a:lnTo>
                    <a:lnTo>
                      <a:pt x="8636" y="65786"/>
                    </a:lnTo>
                    <a:lnTo>
                      <a:pt x="7747" y="67183"/>
                    </a:lnTo>
                    <a:lnTo>
                      <a:pt x="4826" y="68707"/>
                    </a:lnTo>
                    <a:lnTo>
                      <a:pt x="508" y="69596"/>
                    </a:lnTo>
                    <a:lnTo>
                      <a:pt x="0" y="69596"/>
                    </a:lnTo>
                    <a:close/>
                  </a:path>
                </a:pathLst>
              </a:custGeom>
              <a:solidFill>
                <a:srgbClr val="E4E4E4"/>
              </a:solidFill>
              <a:ln w="0" cap="flat" cmpd="sng" algn="ctr">
                <a:solidFill>
                  <a:srgbClr val="E4E4E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87" name="Freeform 486"/>
              <p:cNvSpPr/>
              <p:nvPr/>
            </p:nvSpPr>
            <p:spPr>
              <a:xfrm>
                <a:off x="8675624" y="1588135"/>
                <a:ext cx="24385" cy="40768"/>
              </a:xfrm>
              <a:custGeom>
                <a:avLst/>
                <a:gdLst/>
                <a:ahLst/>
                <a:cxnLst/>
                <a:rect l="0" t="0" r="0" b="0"/>
                <a:pathLst>
                  <a:path w="24385" h="40768">
                    <a:moveTo>
                      <a:pt x="0" y="40767"/>
                    </a:moveTo>
                    <a:lnTo>
                      <a:pt x="508" y="18669"/>
                    </a:lnTo>
                    <a:lnTo>
                      <a:pt x="889" y="18669"/>
                    </a:lnTo>
                    <a:lnTo>
                      <a:pt x="4826" y="17272"/>
                    </a:lnTo>
                    <a:lnTo>
                      <a:pt x="7620" y="14351"/>
                    </a:lnTo>
                    <a:lnTo>
                      <a:pt x="11049" y="8128"/>
                    </a:lnTo>
                    <a:lnTo>
                      <a:pt x="14351" y="2413"/>
                    </a:lnTo>
                    <a:lnTo>
                      <a:pt x="16764" y="889"/>
                    </a:lnTo>
                    <a:lnTo>
                      <a:pt x="20066" y="0"/>
                    </a:lnTo>
                    <a:lnTo>
                      <a:pt x="24384" y="0"/>
                    </a:lnTo>
                    <a:lnTo>
                      <a:pt x="24384" y="40767"/>
                    </a:lnTo>
                    <a:close/>
                  </a:path>
                </a:pathLst>
              </a:custGeom>
              <a:solidFill>
                <a:srgbClr val="E4E4E4"/>
              </a:solidFill>
              <a:ln w="0" cap="flat" cmpd="sng" algn="ctr">
                <a:solidFill>
                  <a:srgbClr val="E4E4E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88" name="Freeform 487"/>
              <p:cNvSpPr/>
              <p:nvPr/>
            </p:nvSpPr>
            <p:spPr>
              <a:xfrm>
                <a:off x="8654034" y="1388872"/>
                <a:ext cx="17273" cy="48515"/>
              </a:xfrm>
              <a:custGeom>
                <a:avLst/>
                <a:gdLst/>
                <a:ahLst/>
                <a:cxnLst/>
                <a:rect l="0" t="0" r="0" b="0"/>
                <a:pathLst>
                  <a:path w="17273" h="48515">
                    <a:moveTo>
                      <a:pt x="0" y="0"/>
                    </a:moveTo>
                    <a:lnTo>
                      <a:pt x="2794" y="1397"/>
                    </a:lnTo>
                    <a:lnTo>
                      <a:pt x="8636" y="6223"/>
                    </a:lnTo>
                    <a:lnTo>
                      <a:pt x="11430" y="12065"/>
                    </a:lnTo>
                    <a:lnTo>
                      <a:pt x="14859" y="11557"/>
                    </a:lnTo>
                    <a:lnTo>
                      <a:pt x="17272" y="12065"/>
                    </a:lnTo>
                    <a:lnTo>
                      <a:pt x="17272" y="13462"/>
                    </a:lnTo>
                    <a:lnTo>
                      <a:pt x="15748" y="15875"/>
                    </a:lnTo>
                    <a:lnTo>
                      <a:pt x="11430" y="21590"/>
                    </a:lnTo>
                    <a:lnTo>
                      <a:pt x="7620" y="26416"/>
                    </a:lnTo>
                    <a:lnTo>
                      <a:pt x="12446" y="26416"/>
                    </a:lnTo>
                    <a:lnTo>
                      <a:pt x="14351" y="26924"/>
                    </a:lnTo>
                    <a:lnTo>
                      <a:pt x="13843" y="28321"/>
                    </a:lnTo>
                    <a:lnTo>
                      <a:pt x="12446" y="30734"/>
                    </a:lnTo>
                    <a:lnTo>
                      <a:pt x="6731" y="34544"/>
                    </a:lnTo>
                    <a:lnTo>
                      <a:pt x="2413" y="38862"/>
                    </a:lnTo>
                    <a:lnTo>
                      <a:pt x="6223" y="38481"/>
                    </a:lnTo>
                    <a:lnTo>
                      <a:pt x="7620" y="38862"/>
                    </a:lnTo>
                    <a:lnTo>
                      <a:pt x="7620" y="41275"/>
                    </a:lnTo>
                    <a:lnTo>
                      <a:pt x="4318" y="44704"/>
                    </a:lnTo>
                    <a:lnTo>
                      <a:pt x="0" y="48514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89" name="Freeform 488"/>
              <p:cNvSpPr/>
              <p:nvPr/>
            </p:nvSpPr>
            <p:spPr>
              <a:xfrm>
                <a:off x="8653018" y="1442212"/>
                <a:ext cx="2414" cy="5716"/>
              </a:xfrm>
              <a:custGeom>
                <a:avLst/>
                <a:gdLst/>
                <a:ahLst/>
                <a:cxnLst/>
                <a:rect l="0" t="0" r="0" b="0"/>
                <a:pathLst>
                  <a:path w="2414" h="5716">
                    <a:moveTo>
                      <a:pt x="1016" y="0"/>
                    </a:moveTo>
                    <a:lnTo>
                      <a:pt x="2413" y="1397"/>
                    </a:lnTo>
                    <a:lnTo>
                      <a:pt x="1905" y="3810"/>
                    </a:lnTo>
                    <a:lnTo>
                      <a:pt x="0" y="5715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90" name="Freeform 489"/>
              <p:cNvSpPr/>
              <p:nvPr/>
            </p:nvSpPr>
            <p:spPr>
              <a:xfrm>
                <a:off x="8652510" y="1455166"/>
                <a:ext cx="25020" cy="70994"/>
              </a:xfrm>
              <a:custGeom>
                <a:avLst/>
                <a:gdLst/>
                <a:ahLst/>
                <a:cxnLst/>
                <a:rect l="0" t="0" r="0" b="0"/>
                <a:pathLst>
                  <a:path w="25020" h="70994">
                    <a:moveTo>
                      <a:pt x="508" y="3302"/>
                    </a:moveTo>
                    <a:lnTo>
                      <a:pt x="8636" y="1397"/>
                    </a:lnTo>
                    <a:lnTo>
                      <a:pt x="25019" y="0"/>
                    </a:lnTo>
                    <a:lnTo>
                      <a:pt x="24511" y="66675"/>
                    </a:lnTo>
                    <a:lnTo>
                      <a:pt x="17272" y="68072"/>
                    </a:lnTo>
                    <a:lnTo>
                      <a:pt x="0" y="70993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91" name="Freeform 490"/>
              <p:cNvSpPr/>
              <p:nvPr/>
            </p:nvSpPr>
            <p:spPr>
              <a:xfrm>
                <a:off x="8652129" y="1528572"/>
                <a:ext cx="13844" cy="28322"/>
              </a:xfrm>
              <a:custGeom>
                <a:avLst/>
                <a:gdLst/>
                <a:ahLst/>
                <a:cxnLst/>
                <a:rect l="0" t="0" r="0" b="0"/>
                <a:pathLst>
                  <a:path w="13844" h="28322">
                    <a:moveTo>
                      <a:pt x="381" y="0"/>
                    </a:moveTo>
                    <a:lnTo>
                      <a:pt x="3302" y="508"/>
                    </a:lnTo>
                    <a:lnTo>
                      <a:pt x="10541" y="2413"/>
                    </a:lnTo>
                    <a:lnTo>
                      <a:pt x="13843" y="4318"/>
                    </a:lnTo>
                    <a:lnTo>
                      <a:pt x="12446" y="8636"/>
                    </a:lnTo>
                    <a:lnTo>
                      <a:pt x="9017" y="11049"/>
                    </a:lnTo>
                    <a:lnTo>
                      <a:pt x="4699" y="14351"/>
                    </a:lnTo>
                    <a:lnTo>
                      <a:pt x="10541" y="17272"/>
                    </a:lnTo>
                    <a:lnTo>
                      <a:pt x="12446" y="19685"/>
                    </a:lnTo>
                    <a:lnTo>
                      <a:pt x="10033" y="22606"/>
                    </a:lnTo>
                    <a:lnTo>
                      <a:pt x="5207" y="25400"/>
                    </a:lnTo>
                    <a:lnTo>
                      <a:pt x="0" y="28321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92" name="Freeform 491"/>
              <p:cNvSpPr/>
              <p:nvPr/>
            </p:nvSpPr>
            <p:spPr>
              <a:xfrm>
                <a:off x="8651621" y="1604899"/>
                <a:ext cx="24512" cy="24004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4004">
                    <a:moveTo>
                      <a:pt x="0" y="24003"/>
                    </a:moveTo>
                    <a:lnTo>
                      <a:pt x="508" y="8128"/>
                    </a:lnTo>
                    <a:lnTo>
                      <a:pt x="3810" y="6731"/>
                    </a:lnTo>
                    <a:lnTo>
                      <a:pt x="6223" y="3302"/>
                    </a:lnTo>
                    <a:lnTo>
                      <a:pt x="8636" y="0"/>
                    </a:lnTo>
                    <a:lnTo>
                      <a:pt x="16256" y="1905"/>
                    </a:lnTo>
                    <a:lnTo>
                      <a:pt x="22098" y="2413"/>
                    </a:lnTo>
                    <a:lnTo>
                      <a:pt x="24511" y="1905"/>
                    </a:lnTo>
                    <a:lnTo>
                      <a:pt x="24511" y="24003"/>
                    </a:lnTo>
                    <a:close/>
                  </a:path>
                </a:pathLst>
              </a:custGeom>
              <a:solidFill>
                <a:srgbClr val="E7E7E7"/>
              </a:solidFill>
              <a:ln w="0" cap="flat" cmpd="sng" algn="ctr">
                <a:solidFill>
                  <a:srgbClr val="E7E7E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93" name="Freeform 492"/>
              <p:cNvSpPr/>
              <p:nvPr/>
            </p:nvSpPr>
            <p:spPr>
              <a:xfrm>
                <a:off x="8628126" y="1381252"/>
                <a:ext cx="25401" cy="203455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203455">
                    <a:moveTo>
                      <a:pt x="1905" y="0"/>
                    </a:moveTo>
                    <a:lnTo>
                      <a:pt x="3810" y="381"/>
                    </a:lnTo>
                    <a:lnTo>
                      <a:pt x="22987" y="6223"/>
                    </a:lnTo>
                    <a:lnTo>
                      <a:pt x="25400" y="8128"/>
                    </a:lnTo>
                    <a:lnTo>
                      <a:pt x="25400" y="56134"/>
                    </a:lnTo>
                    <a:lnTo>
                      <a:pt x="22987" y="58547"/>
                    </a:lnTo>
                    <a:lnTo>
                      <a:pt x="21082" y="60452"/>
                    </a:lnTo>
                    <a:lnTo>
                      <a:pt x="24003" y="60452"/>
                    </a:lnTo>
                    <a:lnTo>
                      <a:pt x="25400" y="60960"/>
                    </a:lnTo>
                    <a:lnTo>
                      <a:pt x="24892" y="66675"/>
                    </a:lnTo>
                    <a:lnTo>
                      <a:pt x="24384" y="67691"/>
                    </a:lnTo>
                    <a:lnTo>
                      <a:pt x="19177" y="74295"/>
                    </a:lnTo>
                    <a:lnTo>
                      <a:pt x="16764" y="77724"/>
                    </a:lnTo>
                    <a:lnTo>
                      <a:pt x="15748" y="79629"/>
                    </a:lnTo>
                    <a:lnTo>
                      <a:pt x="24892" y="77724"/>
                    </a:lnTo>
                    <a:lnTo>
                      <a:pt x="24384" y="145415"/>
                    </a:lnTo>
                    <a:lnTo>
                      <a:pt x="24003" y="145415"/>
                    </a:lnTo>
                    <a:lnTo>
                      <a:pt x="16256" y="146304"/>
                    </a:lnTo>
                    <a:lnTo>
                      <a:pt x="10922" y="146812"/>
                    </a:lnTo>
                    <a:lnTo>
                      <a:pt x="19685" y="147320"/>
                    </a:lnTo>
                    <a:lnTo>
                      <a:pt x="24384" y="147828"/>
                    </a:lnTo>
                    <a:lnTo>
                      <a:pt x="24003" y="175641"/>
                    </a:lnTo>
                    <a:lnTo>
                      <a:pt x="21082" y="177546"/>
                    </a:lnTo>
                    <a:lnTo>
                      <a:pt x="12446" y="181864"/>
                    </a:lnTo>
                    <a:lnTo>
                      <a:pt x="4699" y="187579"/>
                    </a:lnTo>
                    <a:lnTo>
                      <a:pt x="381" y="193421"/>
                    </a:lnTo>
                    <a:lnTo>
                      <a:pt x="381" y="196723"/>
                    </a:lnTo>
                    <a:lnTo>
                      <a:pt x="2286" y="200660"/>
                    </a:lnTo>
                    <a:lnTo>
                      <a:pt x="0" y="203454"/>
                    </a:lnTo>
                    <a:close/>
                  </a:path>
                </a:pathLst>
              </a:custGeom>
              <a:solidFill>
                <a:srgbClr val="EAEAEA"/>
              </a:solidFill>
              <a:ln w="0" cap="flat" cmpd="sng" algn="ctr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94" name="Freeform 493"/>
              <p:cNvSpPr/>
              <p:nvPr/>
            </p:nvSpPr>
            <p:spPr>
              <a:xfrm>
                <a:off x="8627618" y="1606804"/>
                <a:ext cx="24512" cy="22099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2099">
                    <a:moveTo>
                      <a:pt x="0" y="22098"/>
                    </a:moveTo>
                    <a:lnTo>
                      <a:pt x="0" y="0"/>
                    </a:lnTo>
                    <a:lnTo>
                      <a:pt x="1397" y="1397"/>
                    </a:lnTo>
                    <a:lnTo>
                      <a:pt x="6731" y="5334"/>
                    </a:lnTo>
                    <a:lnTo>
                      <a:pt x="12954" y="7239"/>
                    </a:lnTo>
                    <a:lnTo>
                      <a:pt x="18669" y="7747"/>
                    </a:lnTo>
                    <a:lnTo>
                      <a:pt x="24511" y="6731"/>
                    </a:lnTo>
                    <a:lnTo>
                      <a:pt x="24511" y="6223"/>
                    </a:lnTo>
                    <a:lnTo>
                      <a:pt x="24003" y="22098"/>
                    </a:lnTo>
                    <a:close/>
                  </a:path>
                </a:pathLst>
              </a:custGeom>
              <a:solidFill>
                <a:srgbClr val="EAEAEA"/>
              </a:solidFill>
              <a:ln w="0" cap="flat" cmpd="sng" algn="ctr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95" name="Freeform 494"/>
              <p:cNvSpPr/>
              <p:nvPr/>
            </p:nvSpPr>
            <p:spPr>
              <a:xfrm>
                <a:off x="8604123" y="1377823"/>
                <a:ext cx="26290" cy="251080"/>
              </a:xfrm>
              <a:custGeom>
                <a:avLst/>
                <a:gdLst/>
                <a:ahLst/>
                <a:cxnLst/>
                <a:rect l="0" t="0" r="0" b="0"/>
                <a:pathLst>
                  <a:path w="26290" h="251080">
                    <a:moveTo>
                      <a:pt x="24384" y="251079"/>
                    </a:moveTo>
                    <a:lnTo>
                      <a:pt x="4699" y="251079"/>
                    </a:lnTo>
                    <a:lnTo>
                      <a:pt x="0" y="251079"/>
                    </a:lnTo>
                    <a:lnTo>
                      <a:pt x="1905" y="0"/>
                    </a:lnTo>
                    <a:lnTo>
                      <a:pt x="4699" y="0"/>
                    </a:lnTo>
                    <a:lnTo>
                      <a:pt x="22479" y="2413"/>
                    </a:lnTo>
                    <a:lnTo>
                      <a:pt x="26289" y="3429"/>
                    </a:lnTo>
                    <a:lnTo>
                      <a:pt x="24384" y="206883"/>
                    </a:lnTo>
                    <a:lnTo>
                      <a:pt x="22987" y="208407"/>
                    </a:lnTo>
                    <a:lnTo>
                      <a:pt x="20574" y="214122"/>
                    </a:lnTo>
                    <a:lnTo>
                      <a:pt x="19685" y="218948"/>
                    </a:lnTo>
                    <a:lnTo>
                      <a:pt x="20574" y="223647"/>
                    </a:lnTo>
                    <a:lnTo>
                      <a:pt x="22987" y="227965"/>
                    </a:lnTo>
                    <a:lnTo>
                      <a:pt x="24384" y="228981"/>
                    </a:lnTo>
                    <a:close/>
                  </a:path>
                </a:pathLst>
              </a:custGeom>
              <a:solidFill>
                <a:srgbClr val="EDEDED"/>
              </a:solidFill>
              <a:ln w="0" cap="flat" cmpd="sng" algn="ctr">
                <a:solidFill>
                  <a:srgbClr val="EDEDE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96" name="Freeform 495"/>
              <p:cNvSpPr/>
              <p:nvPr/>
            </p:nvSpPr>
            <p:spPr>
              <a:xfrm>
                <a:off x="8579612" y="1376934"/>
                <a:ext cx="25909" cy="251461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51461">
                    <a:moveTo>
                      <a:pt x="2413" y="0"/>
                    </a:moveTo>
                    <a:lnTo>
                      <a:pt x="9144" y="0"/>
                    </a:lnTo>
                    <a:lnTo>
                      <a:pt x="25908" y="381"/>
                    </a:lnTo>
                    <a:lnTo>
                      <a:pt x="24003" y="25146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F0F0F0"/>
              </a:solidFill>
              <a:ln w="0" cap="flat" cmpd="sng" algn="ctr">
                <a:solidFill>
                  <a:srgbClr val="F0F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97" name="Freeform 496"/>
              <p:cNvSpPr/>
              <p:nvPr/>
            </p:nvSpPr>
            <p:spPr>
              <a:xfrm>
                <a:off x="8556117" y="1377315"/>
                <a:ext cx="25909" cy="251588"/>
              </a:xfrm>
              <a:custGeom>
                <a:avLst/>
                <a:gdLst/>
                <a:ahLst/>
                <a:cxnLst/>
                <a:rect l="0" t="0" r="0" b="0"/>
                <a:pathLst>
                  <a:path w="25909" h="251588">
                    <a:moveTo>
                      <a:pt x="0" y="224663"/>
                    </a:moveTo>
                    <a:lnTo>
                      <a:pt x="5207" y="202184"/>
                    </a:lnTo>
                    <a:lnTo>
                      <a:pt x="2413" y="197358"/>
                    </a:lnTo>
                    <a:lnTo>
                      <a:pt x="381" y="195834"/>
                    </a:lnTo>
                    <a:lnTo>
                      <a:pt x="2413" y="3429"/>
                    </a:lnTo>
                    <a:lnTo>
                      <a:pt x="4318" y="3429"/>
                    </a:lnTo>
                    <a:lnTo>
                      <a:pt x="11938" y="1016"/>
                    </a:lnTo>
                    <a:lnTo>
                      <a:pt x="24384" y="0"/>
                    </a:lnTo>
                    <a:lnTo>
                      <a:pt x="25908" y="0"/>
                    </a:lnTo>
                    <a:lnTo>
                      <a:pt x="24003" y="251587"/>
                    </a:lnTo>
                    <a:lnTo>
                      <a:pt x="0" y="251587"/>
                    </a:lnTo>
                    <a:close/>
                  </a:path>
                </a:pathLst>
              </a:custGeom>
              <a:solidFill>
                <a:srgbClr val="F3F3F3"/>
              </a:solidFill>
              <a:ln w="0" cap="flat" cmpd="sng" algn="ctr">
                <a:solidFill>
                  <a:srgbClr val="F3F3F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98" name="Freeform 497"/>
              <p:cNvSpPr/>
              <p:nvPr/>
            </p:nvSpPr>
            <p:spPr>
              <a:xfrm>
                <a:off x="8532114" y="1380236"/>
                <a:ext cx="25401" cy="192914"/>
              </a:xfrm>
              <a:custGeom>
                <a:avLst/>
                <a:gdLst/>
                <a:ahLst/>
                <a:cxnLst/>
                <a:rect l="0" t="0" r="0" b="0"/>
                <a:pathLst>
                  <a:path w="25401" h="192914">
                    <a:moveTo>
                      <a:pt x="22987" y="191516"/>
                    </a:moveTo>
                    <a:lnTo>
                      <a:pt x="12954" y="185801"/>
                    </a:lnTo>
                    <a:lnTo>
                      <a:pt x="1905" y="179959"/>
                    </a:lnTo>
                    <a:lnTo>
                      <a:pt x="0" y="179070"/>
                    </a:lnTo>
                    <a:lnTo>
                      <a:pt x="0" y="148844"/>
                    </a:lnTo>
                    <a:lnTo>
                      <a:pt x="6223" y="148336"/>
                    </a:lnTo>
                    <a:lnTo>
                      <a:pt x="14859" y="147828"/>
                    </a:lnTo>
                    <a:lnTo>
                      <a:pt x="9525" y="147320"/>
                    </a:lnTo>
                    <a:lnTo>
                      <a:pt x="1905" y="146431"/>
                    </a:lnTo>
                    <a:lnTo>
                      <a:pt x="0" y="145923"/>
                    </a:lnTo>
                    <a:lnTo>
                      <a:pt x="889" y="78740"/>
                    </a:lnTo>
                    <a:lnTo>
                      <a:pt x="9525" y="80645"/>
                    </a:lnTo>
                    <a:lnTo>
                      <a:pt x="9017" y="78740"/>
                    </a:lnTo>
                    <a:lnTo>
                      <a:pt x="7112" y="75311"/>
                    </a:lnTo>
                    <a:lnTo>
                      <a:pt x="1905" y="68707"/>
                    </a:lnTo>
                    <a:lnTo>
                      <a:pt x="889" y="68199"/>
                    </a:lnTo>
                    <a:lnTo>
                      <a:pt x="889" y="61976"/>
                    </a:lnTo>
                    <a:lnTo>
                      <a:pt x="2413" y="61468"/>
                    </a:lnTo>
                    <a:lnTo>
                      <a:pt x="4699" y="61468"/>
                    </a:lnTo>
                    <a:lnTo>
                      <a:pt x="3302" y="59563"/>
                    </a:lnTo>
                    <a:lnTo>
                      <a:pt x="889" y="57658"/>
                    </a:lnTo>
                    <a:lnTo>
                      <a:pt x="1905" y="5334"/>
                    </a:lnTo>
                    <a:lnTo>
                      <a:pt x="5207" y="3429"/>
                    </a:lnTo>
                    <a:lnTo>
                      <a:pt x="19685" y="508"/>
                    </a:lnTo>
                    <a:lnTo>
                      <a:pt x="25400" y="0"/>
                    </a:lnTo>
                    <a:lnTo>
                      <a:pt x="24003" y="192913"/>
                    </a:lnTo>
                    <a:close/>
                  </a:path>
                </a:pathLst>
              </a:custGeom>
              <a:solidFill>
                <a:srgbClr val="F6F6F6"/>
              </a:solidFill>
              <a:ln w="0" cap="flat" cmpd="sng" algn="ctr">
                <a:solidFill>
                  <a:srgbClr val="F6F6F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499" name="Freeform 498"/>
              <p:cNvSpPr/>
              <p:nvPr/>
            </p:nvSpPr>
            <p:spPr>
              <a:xfrm>
                <a:off x="8531606" y="1601978"/>
                <a:ext cx="24512" cy="26925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6925">
                    <a:moveTo>
                      <a:pt x="0" y="16383"/>
                    </a:moveTo>
                    <a:lnTo>
                      <a:pt x="5207" y="15367"/>
                    </a:lnTo>
                    <a:lnTo>
                      <a:pt x="21082" y="11557"/>
                    </a:lnTo>
                    <a:lnTo>
                      <a:pt x="24511" y="0"/>
                    </a:lnTo>
                    <a:lnTo>
                      <a:pt x="24003" y="26924"/>
                    </a:lnTo>
                    <a:lnTo>
                      <a:pt x="0" y="26924"/>
                    </a:lnTo>
                    <a:close/>
                  </a:path>
                </a:pathLst>
              </a:custGeom>
              <a:solidFill>
                <a:srgbClr val="F6F6F6"/>
              </a:solidFill>
              <a:ln w="0" cap="flat" cmpd="sng" algn="ctr">
                <a:solidFill>
                  <a:srgbClr val="F6F6F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00" name="Freeform 499"/>
              <p:cNvSpPr/>
              <p:nvPr/>
            </p:nvSpPr>
            <p:spPr>
              <a:xfrm>
                <a:off x="8515223" y="1385951"/>
                <a:ext cx="18289" cy="51944"/>
              </a:xfrm>
              <a:custGeom>
                <a:avLst/>
                <a:gdLst/>
                <a:ahLst/>
                <a:cxnLst/>
                <a:rect l="0" t="0" r="0" b="0"/>
                <a:pathLst>
                  <a:path w="18289" h="51944">
                    <a:moveTo>
                      <a:pt x="17272" y="51435"/>
                    </a:moveTo>
                    <a:lnTo>
                      <a:pt x="12954" y="48006"/>
                    </a:lnTo>
                    <a:lnTo>
                      <a:pt x="9144" y="44704"/>
                    </a:lnTo>
                    <a:lnTo>
                      <a:pt x="9144" y="42799"/>
                    </a:lnTo>
                    <a:lnTo>
                      <a:pt x="11557" y="42291"/>
                    </a:lnTo>
                    <a:lnTo>
                      <a:pt x="14986" y="42291"/>
                    </a:lnTo>
                    <a:lnTo>
                      <a:pt x="10668" y="38481"/>
                    </a:lnTo>
                    <a:lnTo>
                      <a:pt x="5334" y="34163"/>
                    </a:lnTo>
                    <a:lnTo>
                      <a:pt x="2921" y="32258"/>
                    </a:lnTo>
                    <a:lnTo>
                      <a:pt x="2413" y="30353"/>
                    </a:lnTo>
                    <a:lnTo>
                      <a:pt x="4318" y="29845"/>
                    </a:lnTo>
                    <a:lnTo>
                      <a:pt x="9144" y="29845"/>
                    </a:lnTo>
                    <a:lnTo>
                      <a:pt x="6350" y="25019"/>
                    </a:lnTo>
                    <a:lnTo>
                      <a:pt x="1524" y="19304"/>
                    </a:lnTo>
                    <a:lnTo>
                      <a:pt x="0" y="17399"/>
                    </a:lnTo>
                    <a:lnTo>
                      <a:pt x="0" y="15875"/>
                    </a:lnTo>
                    <a:lnTo>
                      <a:pt x="1905" y="14986"/>
                    </a:lnTo>
                    <a:lnTo>
                      <a:pt x="6350" y="15875"/>
                    </a:lnTo>
                    <a:lnTo>
                      <a:pt x="8636" y="7239"/>
                    </a:lnTo>
                    <a:lnTo>
                      <a:pt x="16891" y="1016"/>
                    </a:lnTo>
                    <a:lnTo>
                      <a:pt x="18288" y="0"/>
                    </a:lnTo>
                    <a:lnTo>
                      <a:pt x="18288" y="51943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01" name="Freeform 500"/>
              <p:cNvSpPr/>
              <p:nvPr/>
            </p:nvSpPr>
            <p:spPr>
              <a:xfrm>
                <a:off x="8531098" y="1442212"/>
                <a:ext cx="2414" cy="6224"/>
              </a:xfrm>
              <a:custGeom>
                <a:avLst/>
                <a:gdLst/>
                <a:ahLst/>
                <a:cxnLst/>
                <a:rect l="0" t="0" r="0" b="0"/>
                <a:pathLst>
                  <a:path w="2414" h="6224">
                    <a:moveTo>
                      <a:pt x="1016" y="4318"/>
                    </a:moveTo>
                    <a:lnTo>
                      <a:pt x="0" y="1905"/>
                    </a:lnTo>
                    <a:lnTo>
                      <a:pt x="1397" y="0"/>
                    </a:lnTo>
                    <a:lnTo>
                      <a:pt x="2413" y="0"/>
                    </a:lnTo>
                    <a:lnTo>
                      <a:pt x="1905" y="6223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02" name="Freeform 501"/>
              <p:cNvSpPr/>
              <p:nvPr/>
            </p:nvSpPr>
            <p:spPr>
              <a:xfrm>
                <a:off x="8508111" y="1456055"/>
                <a:ext cx="24893" cy="70613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70613">
                    <a:moveTo>
                      <a:pt x="8636" y="68199"/>
                    </a:moveTo>
                    <a:lnTo>
                      <a:pt x="889" y="66294"/>
                    </a:lnTo>
                    <a:lnTo>
                      <a:pt x="0" y="65786"/>
                    </a:lnTo>
                    <a:lnTo>
                      <a:pt x="889" y="0"/>
                    </a:lnTo>
                    <a:lnTo>
                      <a:pt x="16764" y="1016"/>
                    </a:lnTo>
                    <a:lnTo>
                      <a:pt x="24892" y="2921"/>
                    </a:lnTo>
                    <a:lnTo>
                      <a:pt x="24384" y="70612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03" name="Freeform 502"/>
              <p:cNvSpPr/>
              <p:nvPr/>
            </p:nvSpPr>
            <p:spPr>
              <a:xfrm>
                <a:off x="8521065" y="1529588"/>
                <a:ext cx="11431" cy="29719"/>
              </a:xfrm>
              <a:custGeom>
                <a:avLst/>
                <a:gdLst/>
                <a:ahLst/>
                <a:cxnLst/>
                <a:rect l="0" t="0" r="0" b="0"/>
                <a:pathLst>
                  <a:path w="11431" h="29719">
                    <a:moveTo>
                      <a:pt x="8636" y="28321"/>
                    </a:moveTo>
                    <a:lnTo>
                      <a:pt x="2794" y="24384"/>
                    </a:lnTo>
                    <a:lnTo>
                      <a:pt x="508" y="21082"/>
                    </a:lnTo>
                    <a:lnTo>
                      <a:pt x="1905" y="17272"/>
                    </a:lnTo>
                    <a:lnTo>
                      <a:pt x="8128" y="13335"/>
                    </a:lnTo>
                    <a:lnTo>
                      <a:pt x="3810" y="10922"/>
                    </a:lnTo>
                    <a:lnTo>
                      <a:pt x="1397" y="8128"/>
                    </a:lnTo>
                    <a:lnTo>
                      <a:pt x="0" y="4318"/>
                    </a:lnTo>
                    <a:lnTo>
                      <a:pt x="2413" y="1905"/>
                    </a:lnTo>
                    <a:lnTo>
                      <a:pt x="10541" y="381"/>
                    </a:lnTo>
                    <a:lnTo>
                      <a:pt x="11430" y="0"/>
                    </a:lnTo>
                    <a:lnTo>
                      <a:pt x="11049" y="29718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04" name="Freeform 503"/>
              <p:cNvSpPr/>
              <p:nvPr/>
            </p:nvSpPr>
            <p:spPr>
              <a:xfrm>
                <a:off x="8507603" y="1600581"/>
                <a:ext cx="24512" cy="28830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28830">
                    <a:moveTo>
                      <a:pt x="0" y="508"/>
                    </a:moveTo>
                    <a:lnTo>
                      <a:pt x="2921" y="0"/>
                    </a:lnTo>
                    <a:lnTo>
                      <a:pt x="5207" y="10033"/>
                    </a:lnTo>
                    <a:lnTo>
                      <a:pt x="9525" y="15875"/>
                    </a:lnTo>
                    <a:lnTo>
                      <a:pt x="15367" y="18669"/>
                    </a:lnTo>
                    <a:lnTo>
                      <a:pt x="22098" y="18669"/>
                    </a:lnTo>
                    <a:lnTo>
                      <a:pt x="24511" y="18288"/>
                    </a:lnTo>
                    <a:lnTo>
                      <a:pt x="24003" y="28829"/>
                    </a:lnTo>
                    <a:lnTo>
                      <a:pt x="20574" y="28829"/>
                    </a:lnTo>
                    <a:lnTo>
                      <a:pt x="0" y="28829"/>
                    </a:lnTo>
                    <a:close/>
                  </a:path>
                </a:pathLst>
              </a:custGeom>
              <a:solidFill>
                <a:srgbClr val="F9F9F9"/>
              </a:solidFill>
              <a:ln w="0" cap="flat" cmpd="sng" algn="ctr">
                <a:solidFill>
                  <a:srgbClr val="F9F9F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05" name="Freeform 504"/>
              <p:cNvSpPr/>
              <p:nvPr/>
            </p:nvSpPr>
            <p:spPr>
              <a:xfrm>
                <a:off x="8484108" y="1452245"/>
                <a:ext cx="24893" cy="69597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69597">
                    <a:moveTo>
                      <a:pt x="21590" y="68707"/>
                    </a:moveTo>
                    <a:lnTo>
                      <a:pt x="17272" y="66294"/>
                    </a:lnTo>
                    <a:lnTo>
                      <a:pt x="17272" y="65278"/>
                    </a:lnTo>
                    <a:lnTo>
                      <a:pt x="18669" y="64262"/>
                    </a:lnTo>
                    <a:lnTo>
                      <a:pt x="11938" y="62865"/>
                    </a:lnTo>
                    <a:lnTo>
                      <a:pt x="3302" y="59944"/>
                    </a:lnTo>
                    <a:lnTo>
                      <a:pt x="0" y="59055"/>
                    </a:lnTo>
                    <a:lnTo>
                      <a:pt x="381" y="46609"/>
                    </a:lnTo>
                    <a:lnTo>
                      <a:pt x="1905" y="45085"/>
                    </a:lnTo>
                    <a:lnTo>
                      <a:pt x="4318" y="44704"/>
                    </a:lnTo>
                    <a:lnTo>
                      <a:pt x="381" y="43688"/>
                    </a:lnTo>
                    <a:lnTo>
                      <a:pt x="381" y="1905"/>
                    </a:lnTo>
                    <a:lnTo>
                      <a:pt x="2794" y="1905"/>
                    </a:lnTo>
                    <a:lnTo>
                      <a:pt x="10541" y="0"/>
                    </a:lnTo>
                    <a:lnTo>
                      <a:pt x="19177" y="508"/>
                    </a:lnTo>
                    <a:lnTo>
                      <a:pt x="24892" y="2921"/>
                    </a:lnTo>
                    <a:lnTo>
                      <a:pt x="24384" y="69596"/>
                    </a:lnTo>
                    <a:close/>
                  </a:path>
                </a:pathLst>
              </a:custGeom>
              <a:solidFill>
                <a:srgbClr val="FCFCFC"/>
              </a:solidFill>
              <a:ln w="0" cap="flat" cmpd="sng" algn="ctr">
                <a:solidFill>
                  <a:srgbClr val="FCFCF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06" name="Freeform 505"/>
              <p:cNvSpPr/>
              <p:nvPr/>
            </p:nvSpPr>
            <p:spPr>
              <a:xfrm>
                <a:off x="8483092" y="1583309"/>
                <a:ext cx="24512" cy="45594"/>
              </a:xfrm>
              <a:custGeom>
                <a:avLst/>
                <a:gdLst/>
                <a:ahLst/>
                <a:cxnLst/>
                <a:rect l="0" t="0" r="0" b="0"/>
                <a:pathLst>
                  <a:path w="24512" h="45594">
                    <a:moveTo>
                      <a:pt x="508" y="0"/>
                    </a:moveTo>
                    <a:lnTo>
                      <a:pt x="2921" y="2921"/>
                    </a:lnTo>
                    <a:lnTo>
                      <a:pt x="7747" y="9144"/>
                    </a:lnTo>
                    <a:lnTo>
                      <a:pt x="12954" y="13843"/>
                    </a:lnTo>
                    <a:lnTo>
                      <a:pt x="18288" y="16764"/>
                    </a:lnTo>
                    <a:lnTo>
                      <a:pt x="23495" y="17272"/>
                    </a:lnTo>
                    <a:lnTo>
                      <a:pt x="24511" y="17272"/>
                    </a:lnTo>
                    <a:lnTo>
                      <a:pt x="24511" y="45593"/>
                    </a:lnTo>
                    <a:lnTo>
                      <a:pt x="0" y="45593"/>
                    </a:lnTo>
                    <a:close/>
                  </a:path>
                </a:pathLst>
              </a:custGeom>
              <a:solidFill>
                <a:srgbClr val="FCFCFC"/>
              </a:solidFill>
              <a:ln w="0" cap="flat" cmpd="sng" algn="ctr">
                <a:solidFill>
                  <a:srgbClr val="FCFCF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07" name="Freeform 506"/>
              <p:cNvSpPr/>
              <p:nvPr/>
            </p:nvSpPr>
            <p:spPr>
              <a:xfrm>
                <a:off x="8378190" y="1372870"/>
                <a:ext cx="779781" cy="262891"/>
              </a:xfrm>
              <a:custGeom>
                <a:avLst/>
                <a:gdLst/>
                <a:ahLst/>
                <a:cxnLst/>
                <a:rect l="0" t="0" r="0" b="0"/>
                <a:pathLst>
                  <a:path w="779781" h="262891">
                    <a:moveTo>
                      <a:pt x="718820" y="252730"/>
                    </a:moveTo>
                    <a:lnTo>
                      <a:pt x="725170" y="255270"/>
                    </a:lnTo>
                    <a:lnTo>
                      <a:pt x="734060" y="207010"/>
                    </a:lnTo>
                    <a:lnTo>
                      <a:pt x="739140" y="198120"/>
                    </a:lnTo>
                    <a:lnTo>
                      <a:pt x="745490" y="189230"/>
                    </a:lnTo>
                    <a:lnTo>
                      <a:pt x="749300" y="180340"/>
                    </a:lnTo>
                    <a:lnTo>
                      <a:pt x="750570" y="175260"/>
                    </a:lnTo>
                    <a:lnTo>
                      <a:pt x="749300" y="171450"/>
                    </a:lnTo>
                    <a:lnTo>
                      <a:pt x="751840" y="165100"/>
                    </a:lnTo>
                    <a:lnTo>
                      <a:pt x="753110" y="160020"/>
                    </a:lnTo>
                    <a:lnTo>
                      <a:pt x="750570" y="158750"/>
                    </a:lnTo>
                    <a:lnTo>
                      <a:pt x="745490" y="156210"/>
                    </a:lnTo>
                    <a:lnTo>
                      <a:pt x="749300" y="154940"/>
                    </a:lnTo>
                    <a:lnTo>
                      <a:pt x="754380" y="152400"/>
                    </a:lnTo>
                    <a:lnTo>
                      <a:pt x="759460" y="149860"/>
                    </a:lnTo>
                    <a:lnTo>
                      <a:pt x="760730" y="146050"/>
                    </a:lnTo>
                    <a:lnTo>
                      <a:pt x="767080" y="140970"/>
                    </a:lnTo>
                    <a:lnTo>
                      <a:pt x="769620" y="138430"/>
                    </a:lnTo>
                    <a:lnTo>
                      <a:pt x="768350" y="137160"/>
                    </a:lnTo>
                    <a:lnTo>
                      <a:pt x="768350" y="132080"/>
                    </a:lnTo>
                    <a:lnTo>
                      <a:pt x="767080" y="127000"/>
                    </a:lnTo>
                    <a:lnTo>
                      <a:pt x="773430" y="124460"/>
                    </a:lnTo>
                    <a:lnTo>
                      <a:pt x="775970" y="121920"/>
                    </a:lnTo>
                    <a:lnTo>
                      <a:pt x="774700" y="118110"/>
                    </a:lnTo>
                    <a:lnTo>
                      <a:pt x="778510" y="111760"/>
                    </a:lnTo>
                    <a:lnTo>
                      <a:pt x="779780" y="109220"/>
                    </a:lnTo>
                    <a:lnTo>
                      <a:pt x="778510" y="109220"/>
                    </a:lnTo>
                    <a:lnTo>
                      <a:pt x="777240" y="109220"/>
                    </a:lnTo>
                    <a:lnTo>
                      <a:pt x="775970" y="105410"/>
                    </a:lnTo>
                    <a:lnTo>
                      <a:pt x="775970" y="102870"/>
                    </a:lnTo>
                    <a:lnTo>
                      <a:pt x="773430" y="102870"/>
                    </a:lnTo>
                    <a:lnTo>
                      <a:pt x="778510" y="96520"/>
                    </a:lnTo>
                    <a:lnTo>
                      <a:pt x="778510" y="93980"/>
                    </a:lnTo>
                    <a:lnTo>
                      <a:pt x="777240" y="91440"/>
                    </a:lnTo>
                    <a:lnTo>
                      <a:pt x="778510" y="85090"/>
                    </a:lnTo>
                    <a:lnTo>
                      <a:pt x="777240" y="83820"/>
                    </a:lnTo>
                    <a:lnTo>
                      <a:pt x="773430" y="83820"/>
                    </a:lnTo>
                    <a:lnTo>
                      <a:pt x="770890" y="81280"/>
                    </a:lnTo>
                    <a:lnTo>
                      <a:pt x="768350" y="81280"/>
                    </a:lnTo>
                    <a:lnTo>
                      <a:pt x="767080" y="83820"/>
                    </a:lnTo>
                    <a:lnTo>
                      <a:pt x="762000" y="85090"/>
                    </a:lnTo>
                    <a:lnTo>
                      <a:pt x="755650" y="87630"/>
                    </a:lnTo>
                    <a:lnTo>
                      <a:pt x="756920" y="82550"/>
                    </a:lnTo>
                    <a:lnTo>
                      <a:pt x="760730" y="76200"/>
                    </a:lnTo>
                    <a:lnTo>
                      <a:pt x="762000" y="71120"/>
                    </a:lnTo>
                    <a:lnTo>
                      <a:pt x="760730" y="69850"/>
                    </a:lnTo>
                    <a:lnTo>
                      <a:pt x="760730" y="68580"/>
                    </a:lnTo>
                    <a:lnTo>
                      <a:pt x="762000" y="64770"/>
                    </a:lnTo>
                    <a:lnTo>
                      <a:pt x="764540" y="59690"/>
                    </a:lnTo>
                    <a:lnTo>
                      <a:pt x="765810" y="55880"/>
                    </a:lnTo>
                    <a:lnTo>
                      <a:pt x="765810" y="54610"/>
                    </a:lnTo>
                    <a:lnTo>
                      <a:pt x="763270" y="54610"/>
                    </a:lnTo>
                    <a:lnTo>
                      <a:pt x="765810" y="50800"/>
                    </a:lnTo>
                    <a:lnTo>
                      <a:pt x="768350" y="46990"/>
                    </a:lnTo>
                    <a:lnTo>
                      <a:pt x="769620" y="43180"/>
                    </a:lnTo>
                    <a:lnTo>
                      <a:pt x="768350" y="43180"/>
                    </a:lnTo>
                    <a:lnTo>
                      <a:pt x="767080" y="43180"/>
                    </a:lnTo>
                    <a:lnTo>
                      <a:pt x="768350" y="38100"/>
                    </a:lnTo>
                    <a:lnTo>
                      <a:pt x="770890" y="31750"/>
                    </a:lnTo>
                    <a:lnTo>
                      <a:pt x="772160" y="27940"/>
                    </a:lnTo>
                    <a:lnTo>
                      <a:pt x="772160" y="27940"/>
                    </a:lnTo>
                    <a:lnTo>
                      <a:pt x="770890" y="27940"/>
                    </a:lnTo>
                    <a:lnTo>
                      <a:pt x="770890" y="20320"/>
                    </a:lnTo>
                    <a:lnTo>
                      <a:pt x="768350" y="13970"/>
                    </a:lnTo>
                    <a:lnTo>
                      <a:pt x="760730" y="5080"/>
                    </a:lnTo>
                    <a:lnTo>
                      <a:pt x="756920" y="2540"/>
                    </a:lnTo>
                    <a:lnTo>
                      <a:pt x="750570" y="1270"/>
                    </a:lnTo>
                    <a:lnTo>
                      <a:pt x="670560" y="171450"/>
                    </a:lnTo>
                    <a:lnTo>
                      <a:pt x="668020" y="179070"/>
                    </a:lnTo>
                    <a:lnTo>
                      <a:pt x="669290" y="189230"/>
                    </a:lnTo>
                    <a:lnTo>
                      <a:pt x="670560" y="209550"/>
                    </a:lnTo>
                    <a:lnTo>
                      <a:pt x="669290" y="218440"/>
                    </a:lnTo>
                    <a:lnTo>
                      <a:pt x="665480" y="224790"/>
                    </a:lnTo>
                    <a:lnTo>
                      <a:pt x="662940" y="227330"/>
                    </a:lnTo>
                    <a:lnTo>
                      <a:pt x="657860" y="228600"/>
                    </a:lnTo>
                    <a:lnTo>
                      <a:pt x="651510" y="229870"/>
                    </a:lnTo>
                    <a:lnTo>
                      <a:pt x="643890" y="228600"/>
                    </a:lnTo>
                    <a:lnTo>
                      <a:pt x="643890" y="232410"/>
                    </a:lnTo>
                    <a:lnTo>
                      <a:pt x="643890" y="236220"/>
                    </a:lnTo>
                    <a:lnTo>
                      <a:pt x="640080" y="242570"/>
                    </a:lnTo>
                    <a:lnTo>
                      <a:pt x="632460" y="245110"/>
                    </a:lnTo>
                    <a:lnTo>
                      <a:pt x="623570" y="245110"/>
                    </a:lnTo>
                    <a:lnTo>
                      <a:pt x="613410" y="243840"/>
                    </a:lnTo>
                    <a:lnTo>
                      <a:pt x="603250" y="240030"/>
                    </a:lnTo>
                    <a:lnTo>
                      <a:pt x="593090" y="234950"/>
                    </a:lnTo>
                    <a:lnTo>
                      <a:pt x="585470" y="226060"/>
                    </a:lnTo>
                    <a:lnTo>
                      <a:pt x="588010" y="203200"/>
                    </a:lnTo>
                    <a:lnTo>
                      <a:pt x="591820" y="198120"/>
                    </a:lnTo>
                    <a:lnTo>
                      <a:pt x="598170" y="193040"/>
                    </a:lnTo>
                    <a:lnTo>
                      <a:pt x="615950" y="182880"/>
                    </a:lnTo>
                    <a:lnTo>
                      <a:pt x="623570" y="179070"/>
                    </a:lnTo>
                    <a:lnTo>
                      <a:pt x="627380" y="175260"/>
                    </a:lnTo>
                    <a:lnTo>
                      <a:pt x="627380" y="171450"/>
                    </a:lnTo>
                    <a:lnTo>
                      <a:pt x="624840" y="170180"/>
                    </a:lnTo>
                    <a:lnTo>
                      <a:pt x="619760" y="167640"/>
                    </a:lnTo>
                    <a:lnTo>
                      <a:pt x="624840" y="163830"/>
                    </a:lnTo>
                    <a:lnTo>
                      <a:pt x="628650" y="160020"/>
                    </a:lnTo>
                    <a:lnTo>
                      <a:pt x="628650" y="158750"/>
                    </a:lnTo>
                    <a:lnTo>
                      <a:pt x="627380" y="156210"/>
                    </a:lnTo>
                    <a:lnTo>
                      <a:pt x="623570" y="154940"/>
                    </a:lnTo>
                    <a:lnTo>
                      <a:pt x="618490" y="153670"/>
                    </a:lnTo>
                    <a:lnTo>
                      <a:pt x="610870" y="153670"/>
                    </a:lnTo>
                    <a:lnTo>
                      <a:pt x="601980" y="152400"/>
                    </a:lnTo>
                    <a:lnTo>
                      <a:pt x="608330" y="151130"/>
                    </a:lnTo>
                    <a:lnTo>
                      <a:pt x="615950" y="149860"/>
                    </a:lnTo>
                    <a:lnTo>
                      <a:pt x="632460" y="148590"/>
                    </a:lnTo>
                    <a:lnTo>
                      <a:pt x="640080" y="146050"/>
                    </a:lnTo>
                    <a:lnTo>
                      <a:pt x="646430" y="144780"/>
                    </a:lnTo>
                    <a:lnTo>
                      <a:pt x="648970" y="143510"/>
                    </a:lnTo>
                    <a:lnTo>
                      <a:pt x="646430" y="142240"/>
                    </a:lnTo>
                    <a:lnTo>
                      <a:pt x="656590" y="138430"/>
                    </a:lnTo>
                    <a:lnTo>
                      <a:pt x="666750" y="134620"/>
                    </a:lnTo>
                    <a:lnTo>
                      <a:pt x="670560" y="133350"/>
                    </a:lnTo>
                    <a:lnTo>
                      <a:pt x="671830" y="132080"/>
                    </a:lnTo>
                    <a:lnTo>
                      <a:pt x="671830" y="132080"/>
                    </a:lnTo>
                    <a:lnTo>
                      <a:pt x="666750" y="130810"/>
                    </a:lnTo>
                    <a:lnTo>
                      <a:pt x="668020" y="128270"/>
                    </a:lnTo>
                    <a:lnTo>
                      <a:pt x="668020" y="125730"/>
                    </a:lnTo>
                    <a:lnTo>
                      <a:pt x="665480" y="123190"/>
                    </a:lnTo>
                    <a:lnTo>
                      <a:pt x="660400" y="121920"/>
                    </a:lnTo>
                    <a:lnTo>
                      <a:pt x="670560" y="119380"/>
                    </a:lnTo>
                    <a:lnTo>
                      <a:pt x="680720" y="118110"/>
                    </a:lnTo>
                    <a:lnTo>
                      <a:pt x="684530" y="116840"/>
                    </a:lnTo>
                    <a:lnTo>
                      <a:pt x="687070" y="115570"/>
                    </a:lnTo>
                    <a:lnTo>
                      <a:pt x="685800" y="114300"/>
                    </a:lnTo>
                    <a:lnTo>
                      <a:pt x="681990" y="113030"/>
                    </a:lnTo>
                    <a:lnTo>
                      <a:pt x="688340" y="109220"/>
                    </a:lnTo>
                    <a:lnTo>
                      <a:pt x="692150" y="105410"/>
                    </a:lnTo>
                    <a:lnTo>
                      <a:pt x="693420" y="104140"/>
                    </a:lnTo>
                    <a:lnTo>
                      <a:pt x="693420" y="102870"/>
                    </a:lnTo>
                    <a:lnTo>
                      <a:pt x="690880" y="102870"/>
                    </a:lnTo>
                    <a:lnTo>
                      <a:pt x="684530" y="102870"/>
                    </a:lnTo>
                    <a:lnTo>
                      <a:pt x="681990" y="99060"/>
                    </a:lnTo>
                    <a:lnTo>
                      <a:pt x="678180" y="97790"/>
                    </a:lnTo>
                    <a:lnTo>
                      <a:pt x="674370" y="97790"/>
                    </a:lnTo>
                    <a:lnTo>
                      <a:pt x="669290" y="97790"/>
                    </a:lnTo>
                    <a:lnTo>
                      <a:pt x="675640" y="95250"/>
                    </a:lnTo>
                    <a:lnTo>
                      <a:pt x="681990" y="91440"/>
                    </a:lnTo>
                    <a:lnTo>
                      <a:pt x="683260" y="90170"/>
                    </a:lnTo>
                    <a:lnTo>
                      <a:pt x="684530" y="87630"/>
                    </a:lnTo>
                    <a:lnTo>
                      <a:pt x="683260" y="87630"/>
                    </a:lnTo>
                    <a:lnTo>
                      <a:pt x="678180" y="86360"/>
                    </a:lnTo>
                    <a:lnTo>
                      <a:pt x="678180" y="82550"/>
                    </a:lnTo>
                    <a:lnTo>
                      <a:pt x="678180" y="80010"/>
                    </a:lnTo>
                    <a:lnTo>
                      <a:pt x="673100" y="78740"/>
                    </a:lnTo>
                    <a:lnTo>
                      <a:pt x="668020" y="78740"/>
                    </a:lnTo>
                    <a:lnTo>
                      <a:pt x="662940" y="78740"/>
                    </a:lnTo>
                    <a:lnTo>
                      <a:pt x="651510" y="76200"/>
                    </a:lnTo>
                    <a:lnTo>
                      <a:pt x="646430" y="77470"/>
                    </a:lnTo>
                    <a:lnTo>
                      <a:pt x="640080" y="80010"/>
                    </a:lnTo>
                    <a:lnTo>
                      <a:pt x="624840" y="81280"/>
                    </a:lnTo>
                    <a:lnTo>
                      <a:pt x="607060" y="85090"/>
                    </a:lnTo>
                    <a:lnTo>
                      <a:pt x="608330" y="82550"/>
                    </a:lnTo>
                    <a:lnTo>
                      <a:pt x="609600" y="80010"/>
                    </a:lnTo>
                    <a:lnTo>
                      <a:pt x="615950" y="73660"/>
                    </a:lnTo>
                    <a:lnTo>
                      <a:pt x="618490" y="69850"/>
                    </a:lnTo>
                    <a:lnTo>
                      <a:pt x="618490" y="68580"/>
                    </a:lnTo>
                    <a:lnTo>
                      <a:pt x="617220" y="66040"/>
                    </a:lnTo>
                    <a:lnTo>
                      <a:pt x="613410" y="66040"/>
                    </a:lnTo>
                    <a:lnTo>
                      <a:pt x="614680" y="63500"/>
                    </a:lnTo>
                    <a:lnTo>
                      <a:pt x="617220" y="60960"/>
                    </a:lnTo>
                    <a:lnTo>
                      <a:pt x="623570" y="57150"/>
                    </a:lnTo>
                    <a:lnTo>
                      <a:pt x="624840" y="54610"/>
                    </a:lnTo>
                    <a:lnTo>
                      <a:pt x="624840" y="53340"/>
                    </a:lnTo>
                    <a:lnTo>
                      <a:pt x="623570" y="52070"/>
                    </a:lnTo>
                    <a:lnTo>
                      <a:pt x="619760" y="52070"/>
                    </a:lnTo>
                    <a:lnTo>
                      <a:pt x="621030" y="49530"/>
                    </a:lnTo>
                    <a:lnTo>
                      <a:pt x="623570" y="48260"/>
                    </a:lnTo>
                    <a:lnTo>
                      <a:pt x="628650" y="44450"/>
                    </a:lnTo>
                    <a:lnTo>
                      <a:pt x="631190" y="41910"/>
                    </a:lnTo>
                    <a:lnTo>
                      <a:pt x="631190" y="40640"/>
                    </a:lnTo>
                    <a:lnTo>
                      <a:pt x="629920" y="39370"/>
                    </a:lnTo>
                    <a:lnTo>
                      <a:pt x="624840" y="39370"/>
                    </a:lnTo>
                    <a:lnTo>
                      <a:pt x="628650" y="34290"/>
                    </a:lnTo>
                    <a:lnTo>
                      <a:pt x="632460" y="29210"/>
                    </a:lnTo>
                    <a:lnTo>
                      <a:pt x="635000" y="26670"/>
                    </a:lnTo>
                    <a:lnTo>
                      <a:pt x="635000" y="25400"/>
                    </a:lnTo>
                    <a:lnTo>
                      <a:pt x="632460" y="24130"/>
                    </a:lnTo>
                    <a:lnTo>
                      <a:pt x="628650" y="25400"/>
                    </a:lnTo>
                    <a:lnTo>
                      <a:pt x="627380" y="21590"/>
                    </a:lnTo>
                    <a:lnTo>
                      <a:pt x="624840" y="17780"/>
                    </a:lnTo>
                    <a:lnTo>
                      <a:pt x="614680" y="12700"/>
                    </a:lnTo>
                    <a:lnTo>
                      <a:pt x="601980" y="7620"/>
                    </a:lnTo>
                    <a:lnTo>
                      <a:pt x="589280" y="5080"/>
                    </a:lnTo>
                    <a:lnTo>
                      <a:pt x="571500" y="1270"/>
                    </a:lnTo>
                    <a:lnTo>
                      <a:pt x="552450" y="1270"/>
                    </a:lnTo>
                    <a:lnTo>
                      <a:pt x="534670" y="2540"/>
                    </a:lnTo>
                    <a:lnTo>
                      <a:pt x="528320" y="2540"/>
                    </a:lnTo>
                    <a:lnTo>
                      <a:pt x="523240" y="5080"/>
                    </a:lnTo>
                    <a:lnTo>
                      <a:pt x="514350" y="5080"/>
                    </a:lnTo>
                    <a:lnTo>
                      <a:pt x="506730" y="6350"/>
                    </a:lnTo>
                    <a:lnTo>
                      <a:pt x="495300" y="10160"/>
                    </a:lnTo>
                    <a:lnTo>
                      <a:pt x="487680" y="17780"/>
                    </a:lnTo>
                    <a:lnTo>
                      <a:pt x="485140" y="25400"/>
                    </a:lnTo>
                    <a:lnTo>
                      <a:pt x="480060" y="24130"/>
                    </a:lnTo>
                    <a:lnTo>
                      <a:pt x="478790" y="25400"/>
                    </a:lnTo>
                    <a:lnTo>
                      <a:pt x="478790" y="26670"/>
                    </a:lnTo>
                    <a:lnTo>
                      <a:pt x="480060" y="29210"/>
                    </a:lnTo>
                    <a:lnTo>
                      <a:pt x="485140" y="34290"/>
                    </a:lnTo>
                    <a:lnTo>
                      <a:pt x="487680" y="39370"/>
                    </a:lnTo>
                    <a:lnTo>
                      <a:pt x="482600" y="39370"/>
                    </a:lnTo>
                    <a:lnTo>
                      <a:pt x="481330" y="40640"/>
                    </a:lnTo>
                    <a:lnTo>
                      <a:pt x="481330" y="41910"/>
                    </a:lnTo>
                    <a:lnTo>
                      <a:pt x="483870" y="44450"/>
                    </a:lnTo>
                    <a:lnTo>
                      <a:pt x="488950" y="48260"/>
                    </a:lnTo>
                    <a:lnTo>
                      <a:pt x="491490" y="49530"/>
                    </a:lnTo>
                    <a:lnTo>
                      <a:pt x="492760" y="52070"/>
                    </a:lnTo>
                    <a:lnTo>
                      <a:pt x="488950" y="52070"/>
                    </a:lnTo>
                    <a:lnTo>
                      <a:pt x="487680" y="53340"/>
                    </a:lnTo>
                    <a:lnTo>
                      <a:pt x="487680" y="54610"/>
                    </a:lnTo>
                    <a:lnTo>
                      <a:pt x="490220" y="57150"/>
                    </a:lnTo>
                    <a:lnTo>
                      <a:pt x="496570" y="60960"/>
                    </a:lnTo>
                    <a:lnTo>
                      <a:pt x="497840" y="63500"/>
                    </a:lnTo>
                    <a:lnTo>
                      <a:pt x="499110" y="66040"/>
                    </a:lnTo>
                    <a:lnTo>
                      <a:pt x="495300" y="66040"/>
                    </a:lnTo>
                    <a:lnTo>
                      <a:pt x="494030" y="68580"/>
                    </a:lnTo>
                    <a:lnTo>
                      <a:pt x="494030" y="69850"/>
                    </a:lnTo>
                    <a:lnTo>
                      <a:pt x="496570" y="73660"/>
                    </a:lnTo>
                    <a:lnTo>
                      <a:pt x="502920" y="80010"/>
                    </a:lnTo>
                    <a:lnTo>
                      <a:pt x="504190" y="82550"/>
                    </a:lnTo>
                    <a:lnTo>
                      <a:pt x="504190" y="85090"/>
                    </a:lnTo>
                    <a:lnTo>
                      <a:pt x="487680" y="81280"/>
                    </a:lnTo>
                    <a:lnTo>
                      <a:pt x="472440" y="80010"/>
                    </a:lnTo>
                    <a:lnTo>
                      <a:pt x="466090" y="77470"/>
                    </a:lnTo>
                    <a:lnTo>
                      <a:pt x="461010" y="76200"/>
                    </a:lnTo>
                    <a:lnTo>
                      <a:pt x="449580" y="78740"/>
                    </a:lnTo>
                    <a:lnTo>
                      <a:pt x="443230" y="78740"/>
                    </a:lnTo>
                    <a:lnTo>
                      <a:pt x="439420" y="78740"/>
                    </a:lnTo>
                    <a:lnTo>
                      <a:pt x="434340" y="80010"/>
                    </a:lnTo>
                    <a:lnTo>
                      <a:pt x="434340" y="82550"/>
                    </a:lnTo>
                    <a:lnTo>
                      <a:pt x="434340" y="86360"/>
                    </a:lnTo>
                    <a:lnTo>
                      <a:pt x="430530" y="87630"/>
                    </a:lnTo>
                    <a:lnTo>
                      <a:pt x="427990" y="87630"/>
                    </a:lnTo>
                    <a:lnTo>
                      <a:pt x="427990" y="90170"/>
                    </a:lnTo>
                    <a:lnTo>
                      <a:pt x="430530" y="91440"/>
                    </a:lnTo>
                    <a:lnTo>
                      <a:pt x="436880" y="95250"/>
                    </a:lnTo>
                    <a:lnTo>
                      <a:pt x="443230" y="97790"/>
                    </a:lnTo>
                    <a:lnTo>
                      <a:pt x="438150" y="97790"/>
                    </a:lnTo>
                    <a:lnTo>
                      <a:pt x="434340" y="97790"/>
                    </a:lnTo>
                    <a:lnTo>
                      <a:pt x="430530" y="99060"/>
                    </a:lnTo>
                    <a:lnTo>
                      <a:pt x="427990" y="102870"/>
                    </a:lnTo>
                    <a:lnTo>
                      <a:pt x="421640" y="102870"/>
                    </a:lnTo>
                    <a:lnTo>
                      <a:pt x="419100" y="102870"/>
                    </a:lnTo>
                    <a:lnTo>
                      <a:pt x="417830" y="104140"/>
                    </a:lnTo>
                    <a:lnTo>
                      <a:pt x="419100" y="105410"/>
                    </a:lnTo>
                    <a:lnTo>
                      <a:pt x="424180" y="109220"/>
                    </a:lnTo>
                    <a:lnTo>
                      <a:pt x="430530" y="113030"/>
                    </a:lnTo>
                    <a:lnTo>
                      <a:pt x="426720" y="114300"/>
                    </a:lnTo>
                    <a:lnTo>
                      <a:pt x="425450" y="115570"/>
                    </a:lnTo>
                    <a:lnTo>
                      <a:pt x="427990" y="116840"/>
                    </a:lnTo>
                    <a:lnTo>
                      <a:pt x="431800" y="118110"/>
                    </a:lnTo>
                    <a:lnTo>
                      <a:pt x="441960" y="119380"/>
                    </a:lnTo>
                    <a:lnTo>
                      <a:pt x="452120" y="121920"/>
                    </a:lnTo>
                    <a:lnTo>
                      <a:pt x="447040" y="123190"/>
                    </a:lnTo>
                    <a:lnTo>
                      <a:pt x="444500" y="125730"/>
                    </a:lnTo>
                    <a:lnTo>
                      <a:pt x="444500" y="128270"/>
                    </a:lnTo>
                    <a:lnTo>
                      <a:pt x="445770" y="130810"/>
                    </a:lnTo>
                    <a:lnTo>
                      <a:pt x="440690" y="132080"/>
                    </a:lnTo>
                    <a:lnTo>
                      <a:pt x="440690" y="132080"/>
                    </a:lnTo>
                    <a:lnTo>
                      <a:pt x="441960" y="133350"/>
                    </a:lnTo>
                    <a:lnTo>
                      <a:pt x="445770" y="134620"/>
                    </a:lnTo>
                    <a:lnTo>
                      <a:pt x="455930" y="138430"/>
                    </a:lnTo>
                    <a:lnTo>
                      <a:pt x="466090" y="142240"/>
                    </a:lnTo>
                    <a:lnTo>
                      <a:pt x="464820" y="143510"/>
                    </a:lnTo>
                    <a:lnTo>
                      <a:pt x="466090" y="144780"/>
                    </a:lnTo>
                    <a:lnTo>
                      <a:pt x="472440" y="146050"/>
                    </a:lnTo>
                    <a:lnTo>
                      <a:pt x="480060" y="148590"/>
                    </a:lnTo>
                    <a:lnTo>
                      <a:pt x="497840" y="149860"/>
                    </a:lnTo>
                    <a:lnTo>
                      <a:pt x="504190" y="151130"/>
                    </a:lnTo>
                    <a:lnTo>
                      <a:pt x="510540" y="152400"/>
                    </a:lnTo>
                    <a:lnTo>
                      <a:pt x="501650" y="153670"/>
                    </a:lnTo>
                    <a:lnTo>
                      <a:pt x="494030" y="153670"/>
                    </a:lnTo>
                    <a:lnTo>
                      <a:pt x="488950" y="154940"/>
                    </a:lnTo>
                    <a:lnTo>
                      <a:pt x="485140" y="156210"/>
                    </a:lnTo>
                    <a:lnTo>
                      <a:pt x="483870" y="158750"/>
                    </a:lnTo>
                    <a:lnTo>
                      <a:pt x="485140" y="160020"/>
                    </a:lnTo>
                    <a:lnTo>
                      <a:pt x="487680" y="163830"/>
                    </a:lnTo>
                    <a:lnTo>
                      <a:pt x="492760" y="167640"/>
                    </a:lnTo>
                    <a:lnTo>
                      <a:pt x="487680" y="168910"/>
                    </a:lnTo>
                    <a:lnTo>
                      <a:pt x="486410" y="171450"/>
                    </a:lnTo>
                    <a:lnTo>
                      <a:pt x="486410" y="173990"/>
                    </a:lnTo>
                    <a:lnTo>
                      <a:pt x="492760" y="176530"/>
                    </a:lnTo>
                    <a:lnTo>
                      <a:pt x="501650" y="180340"/>
                    </a:lnTo>
                    <a:lnTo>
                      <a:pt x="511810" y="184150"/>
                    </a:lnTo>
                    <a:lnTo>
                      <a:pt x="519430" y="189230"/>
                    </a:lnTo>
                    <a:lnTo>
                      <a:pt x="524510" y="195580"/>
                    </a:lnTo>
                    <a:lnTo>
                      <a:pt x="525780" y="199390"/>
                    </a:lnTo>
                    <a:lnTo>
                      <a:pt x="524510" y="203200"/>
                    </a:lnTo>
                    <a:lnTo>
                      <a:pt x="529590" y="207010"/>
                    </a:lnTo>
                    <a:lnTo>
                      <a:pt x="533400" y="209550"/>
                    </a:lnTo>
                    <a:lnTo>
                      <a:pt x="535940" y="213360"/>
                    </a:lnTo>
                    <a:lnTo>
                      <a:pt x="535940" y="218440"/>
                    </a:lnTo>
                    <a:lnTo>
                      <a:pt x="534670" y="228600"/>
                    </a:lnTo>
                    <a:lnTo>
                      <a:pt x="529590" y="237490"/>
                    </a:lnTo>
                    <a:lnTo>
                      <a:pt x="523240" y="242570"/>
                    </a:lnTo>
                    <a:lnTo>
                      <a:pt x="513080" y="243840"/>
                    </a:lnTo>
                    <a:lnTo>
                      <a:pt x="508000" y="242570"/>
                    </a:lnTo>
                    <a:lnTo>
                      <a:pt x="502920" y="238760"/>
                    </a:lnTo>
                    <a:lnTo>
                      <a:pt x="497840" y="233680"/>
                    </a:lnTo>
                    <a:lnTo>
                      <a:pt x="494030" y="224790"/>
                    </a:lnTo>
                    <a:lnTo>
                      <a:pt x="483870" y="231140"/>
                    </a:lnTo>
                    <a:lnTo>
                      <a:pt x="476250" y="233680"/>
                    </a:lnTo>
                    <a:lnTo>
                      <a:pt x="469900" y="232410"/>
                    </a:lnTo>
                    <a:lnTo>
                      <a:pt x="464820" y="229870"/>
                    </a:lnTo>
                    <a:lnTo>
                      <a:pt x="455930" y="223520"/>
                    </a:lnTo>
                    <a:lnTo>
                      <a:pt x="453390" y="220980"/>
                    </a:lnTo>
                    <a:lnTo>
                      <a:pt x="448310" y="219710"/>
                    </a:lnTo>
                    <a:lnTo>
                      <a:pt x="439420" y="219710"/>
                    </a:lnTo>
                    <a:lnTo>
                      <a:pt x="433070" y="219710"/>
                    </a:lnTo>
                    <a:lnTo>
                      <a:pt x="427990" y="219710"/>
                    </a:lnTo>
                    <a:lnTo>
                      <a:pt x="424180" y="220980"/>
                    </a:lnTo>
                    <a:lnTo>
                      <a:pt x="421640" y="223520"/>
                    </a:lnTo>
                    <a:lnTo>
                      <a:pt x="420370" y="227330"/>
                    </a:lnTo>
                    <a:lnTo>
                      <a:pt x="419100" y="231140"/>
                    </a:lnTo>
                    <a:lnTo>
                      <a:pt x="415290" y="233680"/>
                    </a:lnTo>
                    <a:lnTo>
                      <a:pt x="411480" y="234950"/>
                    </a:lnTo>
                    <a:lnTo>
                      <a:pt x="405130" y="237490"/>
                    </a:lnTo>
                    <a:lnTo>
                      <a:pt x="397510" y="237490"/>
                    </a:lnTo>
                    <a:lnTo>
                      <a:pt x="387350" y="238760"/>
                    </a:lnTo>
                    <a:lnTo>
                      <a:pt x="375920" y="237490"/>
                    </a:lnTo>
                    <a:lnTo>
                      <a:pt x="367030" y="237490"/>
                    </a:lnTo>
                    <a:lnTo>
                      <a:pt x="360680" y="236220"/>
                    </a:lnTo>
                    <a:lnTo>
                      <a:pt x="356870" y="234950"/>
                    </a:lnTo>
                    <a:lnTo>
                      <a:pt x="353060" y="231140"/>
                    </a:lnTo>
                    <a:lnTo>
                      <a:pt x="351790" y="226060"/>
                    </a:lnTo>
                    <a:lnTo>
                      <a:pt x="351790" y="223520"/>
                    </a:lnTo>
                    <a:lnTo>
                      <a:pt x="347980" y="219710"/>
                    </a:lnTo>
                    <a:lnTo>
                      <a:pt x="342900" y="217170"/>
                    </a:lnTo>
                    <a:lnTo>
                      <a:pt x="337820" y="217170"/>
                    </a:lnTo>
                    <a:lnTo>
                      <a:pt x="328930" y="215900"/>
                    </a:lnTo>
                    <a:lnTo>
                      <a:pt x="317500" y="215900"/>
                    </a:lnTo>
                    <a:lnTo>
                      <a:pt x="313690" y="217170"/>
                    </a:lnTo>
                    <a:lnTo>
                      <a:pt x="311150" y="219710"/>
                    </a:lnTo>
                    <a:lnTo>
                      <a:pt x="306070" y="228600"/>
                    </a:lnTo>
                    <a:lnTo>
                      <a:pt x="303530" y="232410"/>
                    </a:lnTo>
                    <a:lnTo>
                      <a:pt x="298450" y="234950"/>
                    </a:lnTo>
                    <a:lnTo>
                      <a:pt x="292100" y="234950"/>
                    </a:lnTo>
                    <a:lnTo>
                      <a:pt x="281940" y="232410"/>
                    </a:lnTo>
                    <a:lnTo>
                      <a:pt x="279400" y="236220"/>
                    </a:lnTo>
                    <a:lnTo>
                      <a:pt x="276860" y="238760"/>
                    </a:lnTo>
                    <a:lnTo>
                      <a:pt x="270510" y="242570"/>
                    </a:lnTo>
                    <a:lnTo>
                      <a:pt x="261620" y="241300"/>
                    </a:lnTo>
                    <a:lnTo>
                      <a:pt x="255270" y="238760"/>
                    </a:lnTo>
                    <a:lnTo>
                      <a:pt x="248920" y="232410"/>
                    </a:lnTo>
                    <a:lnTo>
                      <a:pt x="245110" y="226060"/>
                    </a:lnTo>
                    <a:lnTo>
                      <a:pt x="246380" y="218440"/>
                    </a:lnTo>
                    <a:lnTo>
                      <a:pt x="251460" y="209550"/>
                    </a:lnTo>
                    <a:lnTo>
                      <a:pt x="250190" y="205740"/>
                    </a:lnTo>
                    <a:lnTo>
                      <a:pt x="250190" y="201930"/>
                    </a:lnTo>
                    <a:lnTo>
                      <a:pt x="255270" y="195580"/>
                    </a:lnTo>
                    <a:lnTo>
                      <a:pt x="261620" y="190500"/>
                    </a:lnTo>
                    <a:lnTo>
                      <a:pt x="271780" y="185420"/>
                    </a:lnTo>
                    <a:lnTo>
                      <a:pt x="279400" y="181610"/>
                    </a:lnTo>
                    <a:lnTo>
                      <a:pt x="284480" y="177800"/>
                    </a:lnTo>
                    <a:lnTo>
                      <a:pt x="285750" y="173990"/>
                    </a:lnTo>
                    <a:lnTo>
                      <a:pt x="281940" y="171450"/>
                    </a:lnTo>
                    <a:lnTo>
                      <a:pt x="278130" y="170180"/>
                    </a:lnTo>
                    <a:lnTo>
                      <a:pt x="284480" y="166370"/>
                    </a:lnTo>
                    <a:lnTo>
                      <a:pt x="287020" y="163830"/>
                    </a:lnTo>
                    <a:lnTo>
                      <a:pt x="287020" y="160020"/>
                    </a:lnTo>
                    <a:lnTo>
                      <a:pt x="285750" y="158750"/>
                    </a:lnTo>
                    <a:lnTo>
                      <a:pt x="281940" y="157480"/>
                    </a:lnTo>
                    <a:lnTo>
                      <a:pt x="276860" y="156210"/>
                    </a:lnTo>
                    <a:lnTo>
                      <a:pt x="269240" y="156210"/>
                    </a:lnTo>
                    <a:lnTo>
                      <a:pt x="261620" y="154940"/>
                    </a:lnTo>
                    <a:lnTo>
                      <a:pt x="266700" y="154940"/>
                    </a:lnTo>
                    <a:lnTo>
                      <a:pt x="274320" y="153670"/>
                    </a:lnTo>
                    <a:lnTo>
                      <a:pt x="290830" y="151130"/>
                    </a:lnTo>
                    <a:lnTo>
                      <a:pt x="298450" y="149860"/>
                    </a:lnTo>
                    <a:lnTo>
                      <a:pt x="303530" y="147320"/>
                    </a:lnTo>
                    <a:lnTo>
                      <a:pt x="307340" y="146050"/>
                    </a:lnTo>
                    <a:lnTo>
                      <a:pt x="304800" y="143510"/>
                    </a:lnTo>
                    <a:lnTo>
                      <a:pt x="313690" y="142240"/>
                    </a:lnTo>
                    <a:lnTo>
                      <a:pt x="325120" y="138430"/>
                    </a:lnTo>
                    <a:lnTo>
                      <a:pt x="328930" y="137160"/>
                    </a:lnTo>
                    <a:lnTo>
                      <a:pt x="331470" y="134620"/>
                    </a:lnTo>
                    <a:lnTo>
                      <a:pt x="330200" y="134620"/>
                    </a:lnTo>
                    <a:lnTo>
                      <a:pt x="325120" y="133350"/>
                    </a:lnTo>
                    <a:lnTo>
                      <a:pt x="327660" y="130810"/>
                    </a:lnTo>
                    <a:lnTo>
                      <a:pt x="326390" y="128270"/>
                    </a:lnTo>
                    <a:lnTo>
                      <a:pt x="323850" y="127000"/>
                    </a:lnTo>
                    <a:lnTo>
                      <a:pt x="320040" y="124460"/>
                    </a:lnTo>
                    <a:lnTo>
                      <a:pt x="328930" y="121920"/>
                    </a:lnTo>
                    <a:lnTo>
                      <a:pt x="339090" y="120650"/>
                    </a:lnTo>
                    <a:lnTo>
                      <a:pt x="344170" y="119380"/>
                    </a:lnTo>
                    <a:lnTo>
                      <a:pt x="345440" y="118110"/>
                    </a:lnTo>
                    <a:lnTo>
                      <a:pt x="344170" y="116840"/>
                    </a:lnTo>
                    <a:lnTo>
                      <a:pt x="340360" y="115570"/>
                    </a:lnTo>
                    <a:lnTo>
                      <a:pt x="345440" y="113030"/>
                    </a:lnTo>
                    <a:lnTo>
                      <a:pt x="351790" y="109220"/>
                    </a:lnTo>
                    <a:lnTo>
                      <a:pt x="353060" y="106680"/>
                    </a:lnTo>
                    <a:lnTo>
                      <a:pt x="351790" y="105410"/>
                    </a:lnTo>
                    <a:lnTo>
                      <a:pt x="349250" y="105410"/>
                    </a:lnTo>
                    <a:lnTo>
                      <a:pt x="342900" y="105410"/>
                    </a:lnTo>
                    <a:lnTo>
                      <a:pt x="340360" y="101600"/>
                    </a:lnTo>
                    <a:lnTo>
                      <a:pt x="336550" y="100330"/>
                    </a:lnTo>
                    <a:lnTo>
                      <a:pt x="332740" y="100330"/>
                    </a:lnTo>
                    <a:lnTo>
                      <a:pt x="327660" y="101600"/>
                    </a:lnTo>
                    <a:lnTo>
                      <a:pt x="334010" y="96520"/>
                    </a:lnTo>
                    <a:lnTo>
                      <a:pt x="340360" y="93980"/>
                    </a:lnTo>
                    <a:lnTo>
                      <a:pt x="342900" y="92710"/>
                    </a:lnTo>
                    <a:lnTo>
                      <a:pt x="342900" y="91440"/>
                    </a:lnTo>
                    <a:lnTo>
                      <a:pt x="341630" y="90170"/>
                    </a:lnTo>
                    <a:lnTo>
                      <a:pt x="337820" y="88900"/>
                    </a:lnTo>
                    <a:lnTo>
                      <a:pt x="337820" y="85090"/>
                    </a:lnTo>
                    <a:lnTo>
                      <a:pt x="335280" y="83820"/>
                    </a:lnTo>
                    <a:lnTo>
                      <a:pt x="331470" y="81280"/>
                    </a:lnTo>
                    <a:lnTo>
                      <a:pt x="327660" y="81280"/>
                    </a:lnTo>
                    <a:lnTo>
                      <a:pt x="321310" y="81280"/>
                    </a:lnTo>
                    <a:lnTo>
                      <a:pt x="309880" y="80010"/>
                    </a:lnTo>
                    <a:lnTo>
                      <a:pt x="303530" y="80010"/>
                    </a:lnTo>
                    <a:lnTo>
                      <a:pt x="298450" y="82550"/>
                    </a:lnTo>
                    <a:lnTo>
                      <a:pt x="281940" y="83820"/>
                    </a:lnTo>
                    <a:lnTo>
                      <a:pt x="266700" y="88900"/>
                    </a:lnTo>
                    <a:lnTo>
                      <a:pt x="266700" y="86360"/>
                    </a:lnTo>
                    <a:lnTo>
                      <a:pt x="269240" y="82550"/>
                    </a:lnTo>
                    <a:lnTo>
                      <a:pt x="274320" y="76200"/>
                    </a:lnTo>
                    <a:lnTo>
                      <a:pt x="276860" y="73660"/>
                    </a:lnTo>
                    <a:lnTo>
                      <a:pt x="276860" y="71120"/>
                    </a:lnTo>
                    <a:lnTo>
                      <a:pt x="275590" y="69850"/>
                    </a:lnTo>
                    <a:lnTo>
                      <a:pt x="271780" y="68580"/>
                    </a:lnTo>
                    <a:lnTo>
                      <a:pt x="273050" y="66040"/>
                    </a:lnTo>
                    <a:lnTo>
                      <a:pt x="275590" y="64770"/>
                    </a:lnTo>
                    <a:lnTo>
                      <a:pt x="280670" y="59690"/>
                    </a:lnTo>
                    <a:lnTo>
                      <a:pt x="283210" y="58420"/>
                    </a:lnTo>
                    <a:lnTo>
                      <a:pt x="284480" y="55880"/>
                    </a:lnTo>
                    <a:lnTo>
                      <a:pt x="281940" y="54610"/>
                    </a:lnTo>
                    <a:lnTo>
                      <a:pt x="278130" y="54610"/>
                    </a:lnTo>
                    <a:lnTo>
                      <a:pt x="281940" y="50800"/>
                    </a:lnTo>
                    <a:lnTo>
                      <a:pt x="288290" y="46990"/>
                    </a:lnTo>
                    <a:lnTo>
                      <a:pt x="289560" y="44450"/>
                    </a:lnTo>
                    <a:lnTo>
                      <a:pt x="290830" y="43180"/>
                    </a:lnTo>
                    <a:lnTo>
                      <a:pt x="288290" y="43180"/>
                    </a:lnTo>
                    <a:lnTo>
                      <a:pt x="283210" y="43180"/>
                    </a:lnTo>
                    <a:lnTo>
                      <a:pt x="287020" y="38100"/>
                    </a:lnTo>
                    <a:lnTo>
                      <a:pt x="290830" y="33020"/>
                    </a:lnTo>
                    <a:lnTo>
                      <a:pt x="293370" y="30480"/>
                    </a:lnTo>
                    <a:lnTo>
                      <a:pt x="293370" y="27940"/>
                    </a:lnTo>
                    <a:lnTo>
                      <a:pt x="290830" y="27940"/>
                    </a:lnTo>
                    <a:lnTo>
                      <a:pt x="287020" y="27940"/>
                    </a:lnTo>
                    <a:lnTo>
                      <a:pt x="285750" y="24130"/>
                    </a:lnTo>
                    <a:lnTo>
                      <a:pt x="281940" y="20320"/>
                    </a:lnTo>
                    <a:lnTo>
                      <a:pt x="273050" y="15240"/>
                    </a:lnTo>
                    <a:lnTo>
                      <a:pt x="260350" y="11430"/>
                    </a:lnTo>
                    <a:lnTo>
                      <a:pt x="247650" y="7620"/>
                    </a:lnTo>
                    <a:lnTo>
                      <a:pt x="229870" y="5080"/>
                    </a:lnTo>
                    <a:lnTo>
                      <a:pt x="210820" y="3810"/>
                    </a:lnTo>
                    <a:lnTo>
                      <a:pt x="193040" y="5080"/>
                    </a:lnTo>
                    <a:lnTo>
                      <a:pt x="186690" y="6350"/>
                    </a:lnTo>
                    <a:lnTo>
                      <a:pt x="181610" y="7620"/>
                    </a:lnTo>
                    <a:lnTo>
                      <a:pt x="165100" y="8890"/>
                    </a:lnTo>
                    <a:lnTo>
                      <a:pt x="153670" y="13970"/>
                    </a:lnTo>
                    <a:lnTo>
                      <a:pt x="144780" y="20320"/>
                    </a:lnTo>
                    <a:lnTo>
                      <a:pt x="143510" y="27940"/>
                    </a:lnTo>
                    <a:lnTo>
                      <a:pt x="138430" y="27940"/>
                    </a:lnTo>
                    <a:lnTo>
                      <a:pt x="137160" y="27940"/>
                    </a:lnTo>
                    <a:lnTo>
                      <a:pt x="137160" y="30480"/>
                    </a:lnTo>
                    <a:lnTo>
                      <a:pt x="138430" y="33020"/>
                    </a:lnTo>
                    <a:lnTo>
                      <a:pt x="143510" y="38100"/>
                    </a:lnTo>
                    <a:lnTo>
                      <a:pt x="146050" y="43180"/>
                    </a:lnTo>
                    <a:lnTo>
                      <a:pt x="140970" y="43180"/>
                    </a:lnTo>
                    <a:lnTo>
                      <a:pt x="139700" y="43180"/>
                    </a:lnTo>
                    <a:lnTo>
                      <a:pt x="139700" y="44450"/>
                    </a:lnTo>
                    <a:lnTo>
                      <a:pt x="142240" y="46990"/>
                    </a:lnTo>
                    <a:lnTo>
                      <a:pt x="147320" y="50800"/>
                    </a:lnTo>
                    <a:lnTo>
                      <a:pt x="151130" y="54610"/>
                    </a:lnTo>
                    <a:lnTo>
                      <a:pt x="147320" y="54610"/>
                    </a:lnTo>
                    <a:lnTo>
                      <a:pt x="144780" y="55880"/>
                    </a:lnTo>
                    <a:lnTo>
                      <a:pt x="146050" y="58420"/>
                    </a:lnTo>
                    <a:lnTo>
                      <a:pt x="148590" y="59690"/>
                    </a:lnTo>
                    <a:lnTo>
                      <a:pt x="154940" y="64770"/>
                    </a:lnTo>
                    <a:lnTo>
                      <a:pt x="157480" y="66040"/>
                    </a:lnTo>
                    <a:lnTo>
                      <a:pt x="158750" y="68580"/>
                    </a:lnTo>
                    <a:lnTo>
                      <a:pt x="153670" y="69850"/>
                    </a:lnTo>
                    <a:lnTo>
                      <a:pt x="152400" y="71120"/>
                    </a:lnTo>
                    <a:lnTo>
                      <a:pt x="153670" y="73660"/>
                    </a:lnTo>
                    <a:lnTo>
                      <a:pt x="154940" y="76200"/>
                    </a:lnTo>
                    <a:lnTo>
                      <a:pt x="161290" y="82550"/>
                    </a:lnTo>
                    <a:lnTo>
                      <a:pt x="162560" y="86360"/>
                    </a:lnTo>
                    <a:lnTo>
                      <a:pt x="163830" y="88900"/>
                    </a:lnTo>
                    <a:lnTo>
                      <a:pt x="147320" y="83820"/>
                    </a:lnTo>
                    <a:lnTo>
                      <a:pt x="130810" y="82550"/>
                    </a:lnTo>
                    <a:lnTo>
                      <a:pt x="125730" y="80010"/>
                    </a:lnTo>
                    <a:lnTo>
                      <a:pt x="119380" y="80010"/>
                    </a:lnTo>
                    <a:lnTo>
                      <a:pt x="107950" y="81280"/>
                    </a:lnTo>
                    <a:lnTo>
                      <a:pt x="101600" y="81280"/>
                    </a:lnTo>
                    <a:lnTo>
                      <a:pt x="97790" y="81280"/>
                    </a:lnTo>
                    <a:lnTo>
                      <a:pt x="93980" y="83820"/>
                    </a:lnTo>
                    <a:lnTo>
                      <a:pt x="92710" y="85090"/>
                    </a:lnTo>
                    <a:lnTo>
                      <a:pt x="92710" y="88900"/>
                    </a:lnTo>
                    <a:lnTo>
                      <a:pt x="87630" y="90170"/>
                    </a:lnTo>
                    <a:lnTo>
                      <a:pt x="86360" y="91440"/>
                    </a:lnTo>
                    <a:lnTo>
                      <a:pt x="87630" y="92710"/>
                    </a:lnTo>
                    <a:lnTo>
                      <a:pt x="88900" y="93980"/>
                    </a:lnTo>
                    <a:lnTo>
                      <a:pt x="95250" y="96520"/>
                    </a:lnTo>
                    <a:lnTo>
                      <a:pt x="101600" y="101600"/>
                    </a:lnTo>
                    <a:lnTo>
                      <a:pt x="96520" y="100330"/>
                    </a:lnTo>
                    <a:lnTo>
                      <a:pt x="92710" y="100330"/>
                    </a:lnTo>
                    <a:lnTo>
                      <a:pt x="90170" y="101600"/>
                    </a:lnTo>
                    <a:lnTo>
                      <a:pt x="86360" y="105410"/>
                    </a:lnTo>
                    <a:lnTo>
                      <a:pt x="80010" y="105410"/>
                    </a:lnTo>
                    <a:lnTo>
                      <a:pt x="77470" y="105410"/>
                    </a:lnTo>
                    <a:lnTo>
                      <a:pt x="77470" y="106680"/>
                    </a:lnTo>
                    <a:lnTo>
                      <a:pt x="78740" y="109220"/>
                    </a:lnTo>
                    <a:lnTo>
                      <a:pt x="83820" y="113030"/>
                    </a:lnTo>
                    <a:lnTo>
                      <a:pt x="88900" y="115570"/>
                    </a:lnTo>
                    <a:lnTo>
                      <a:pt x="85090" y="116840"/>
                    </a:lnTo>
                    <a:lnTo>
                      <a:pt x="83820" y="118110"/>
                    </a:lnTo>
                    <a:lnTo>
                      <a:pt x="86360" y="119380"/>
                    </a:lnTo>
                    <a:lnTo>
                      <a:pt x="90170" y="120650"/>
                    </a:lnTo>
                    <a:lnTo>
                      <a:pt x="100330" y="121920"/>
                    </a:lnTo>
                    <a:lnTo>
                      <a:pt x="110490" y="124460"/>
                    </a:lnTo>
                    <a:lnTo>
                      <a:pt x="105410" y="127000"/>
                    </a:lnTo>
                    <a:lnTo>
                      <a:pt x="102870" y="128270"/>
                    </a:lnTo>
                    <a:lnTo>
                      <a:pt x="102870" y="130810"/>
                    </a:lnTo>
                    <a:lnTo>
                      <a:pt x="104140" y="133350"/>
                    </a:lnTo>
                    <a:lnTo>
                      <a:pt x="100330" y="134620"/>
                    </a:lnTo>
                    <a:lnTo>
                      <a:pt x="97790" y="134620"/>
                    </a:lnTo>
                    <a:lnTo>
                      <a:pt x="100330" y="137160"/>
                    </a:lnTo>
                    <a:lnTo>
                      <a:pt x="104140" y="138430"/>
                    </a:lnTo>
                    <a:lnTo>
                      <a:pt x="114300" y="142240"/>
                    </a:lnTo>
                    <a:lnTo>
                      <a:pt x="124460" y="143510"/>
                    </a:lnTo>
                    <a:lnTo>
                      <a:pt x="123190" y="146050"/>
                    </a:lnTo>
                    <a:lnTo>
                      <a:pt x="125730" y="147320"/>
                    </a:lnTo>
                    <a:lnTo>
                      <a:pt x="130810" y="149860"/>
                    </a:lnTo>
                    <a:lnTo>
                      <a:pt x="138430" y="151130"/>
                    </a:lnTo>
                    <a:lnTo>
                      <a:pt x="154940" y="153670"/>
                    </a:lnTo>
                    <a:lnTo>
                      <a:pt x="163830" y="154940"/>
                    </a:lnTo>
                    <a:lnTo>
                      <a:pt x="168910" y="154940"/>
                    </a:lnTo>
                    <a:lnTo>
                      <a:pt x="160020" y="156210"/>
                    </a:lnTo>
                    <a:lnTo>
                      <a:pt x="152400" y="156210"/>
                    </a:lnTo>
                    <a:lnTo>
                      <a:pt x="147320" y="157480"/>
                    </a:lnTo>
                    <a:lnTo>
                      <a:pt x="143510" y="158750"/>
                    </a:lnTo>
                    <a:lnTo>
                      <a:pt x="142240" y="160020"/>
                    </a:lnTo>
                    <a:lnTo>
                      <a:pt x="143510" y="163830"/>
                    </a:lnTo>
                    <a:lnTo>
                      <a:pt x="144780" y="166370"/>
                    </a:lnTo>
                    <a:lnTo>
                      <a:pt x="151130" y="170180"/>
                    </a:lnTo>
                    <a:lnTo>
                      <a:pt x="146050" y="171450"/>
                    </a:lnTo>
                    <a:lnTo>
                      <a:pt x="144780" y="173990"/>
                    </a:lnTo>
                    <a:lnTo>
                      <a:pt x="143510" y="179070"/>
                    </a:lnTo>
                    <a:lnTo>
                      <a:pt x="148590" y="182880"/>
                    </a:lnTo>
                    <a:lnTo>
                      <a:pt x="154940" y="187960"/>
                    </a:lnTo>
                    <a:lnTo>
                      <a:pt x="173990" y="196850"/>
                    </a:lnTo>
                    <a:lnTo>
                      <a:pt x="180340" y="201930"/>
                    </a:lnTo>
                    <a:lnTo>
                      <a:pt x="182880" y="207010"/>
                    </a:lnTo>
                    <a:lnTo>
                      <a:pt x="175260" y="241300"/>
                    </a:lnTo>
                    <a:lnTo>
                      <a:pt x="158750" y="245110"/>
                    </a:lnTo>
                    <a:lnTo>
                      <a:pt x="151130" y="246380"/>
                    </a:lnTo>
                    <a:lnTo>
                      <a:pt x="146050" y="246380"/>
                    </a:lnTo>
                    <a:lnTo>
                      <a:pt x="140970" y="245110"/>
                    </a:lnTo>
                    <a:lnTo>
                      <a:pt x="137160" y="241300"/>
                    </a:lnTo>
                    <a:lnTo>
                      <a:pt x="133350" y="236220"/>
                    </a:lnTo>
                    <a:lnTo>
                      <a:pt x="132080" y="227330"/>
                    </a:lnTo>
                    <a:lnTo>
                      <a:pt x="124460" y="228600"/>
                    </a:lnTo>
                    <a:lnTo>
                      <a:pt x="118110" y="224790"/>
                    </a:lnTo>
                    <a:lnTo>
                      <a:pt x="110490" y="218440"/>
                    </a:lnTo>
                    <a:lnTo>
                      <a:pt x="104140" y="208280"/>
                    </a:lnTo>
                    <a:lnTo>
                      <a:pt x="97790" y="195580"/>
                    </a:lnTo>
                    <a:lnTo>
                      <a:pt x="91440" y="181610"/>
                    </a:lnTo>
                    <a:lnTo>
                      <a:pt x="77470" y="147320"/>
                    </a:lnTo>
                    <a:lnTo>
                      <a:pt x="64770" y="107950"/>
                    </a:lnTo>
                    <a:lnTo>
                      <a:pt x="53340" y="68580"/>
                    </a:lnTo>
                    <a:lnTo>
                      <a:pt x="40640" y="31750"/>
                    </a:lnTo>
                    <a:lnTo>
                      <a:pt x="34290" y="15240"/>
                    </a:lnTo>
                    <a:lnTo>
                      <a:pt x="27940" y="0"/>
                    </a:lnTo>
                    <a:lnTo>
                      <a:pt x="21590" y="1270"/>
                    </a:lnTo>
                    <a:lnTo>
                      <a:pt x="17780" y="3810"/>
                    </a:lnTo>
                    <a:lnTo>
                      <a:pt x="12700" y="6350"/>
                    </a:lnTo>
                    <a:lnTo>
                      <a:pt x="10160" y="10160"/>
                    </a:lnTo>
                    <a:lnTo>
                      <a:pt x="8890" y="17780"/>
                    </a:lnTo>
                    <a:lnTo>
                      <a:pt x="8890" y="26670"/>
                    </a:lnTo>
                    <a:lnTo>
                      <a:pt x="7620" y="26670"/>
                    </a:lnTo>
                    <a:lnTo>
                      <a:pt x="7620" y="26670"/>
                    </a:lnTo>
                    <a:lnTo>
                      <a:pt x="7620" y="30480"/>
                    </a:lnTo>
                    <a:lnTo>
                      <a:pt x="10160" y="35560"/>
                    </a:lnTo>
                    <a:lnTo>
                      <a:pt x="12700" y="41910"/>
                    </a:lnTo>
                    <a:lnTo>
                      <a:pt x="11430" y="41910"/>
                    </a:lnTo>
                    <a:lnTo>
                      <a:pt x="10160" y="41910"/>
                    </a:lnTo>
                    <a:lnTo>
                      <a:pt x="11430" y="44450"/>
                    </a:lnTo>
                    <a:lnTo>
                      <a:pt x="13970" y="49530"/>
                    </a:lnTo>
                    <a:lnTo>
                      <a:pt x="15240" y="53340"/>
                    </a:lnTo>
                    <a:lnTo>
                      <a:pt x="13970" y="53340"/>
                    </a:lnTo>
                    <a:lnTo>
                      <a:pt x="13970" y="54610"/>
                    </a:lnTo>
                    <a:lnTo>
                      <a:pt x="15240" y="58420"/>
                    </a:lnTo>
                    <a:lnTo>
                      <a:pt x="17780" y="63500"/>
                    </a:lnTo>
                    <a:lnTo>
                      <a:pt x="19050" y="67310"/>
                    </a:lnTo>
                    <a:lnTo>
                      <a:pt x="17780" y="67310"/>
                    </a:lnTo>
                    <a:lnTo>
                      <a:pt x="17780" y="69850"/>
                    </a:lnTo>
                    <a:lnTo>
                      <a:pt x="19050" y="74930"/>
                    </a:lnTo>
                    <a:lnTo>
                      <a:pt x="21590" y="81280"/>
                    </a:lnTo>
                    <a:lnTo>
                      <a:pt x="22860" y="86360"/>
                    </a:lnTo>
                    <a:lnTo>
                      <a:pt x="17780" y="82550"/>
                    </a:lnTo>
                    <a:lnTo>
                      <a:pt x="12700" y="82550"/>
                    </a:lnTo>
                    <a:lnTo>
                      <a:pt x="11430" y="80010"/>
                    </a:lnTo>
                    <a:lnTo>
                      <a:pt x="8890" y="80010"/>
                    </a:lnTo>
                    <a:lnTo>
                      <a:pt x="6350" y="81280"/>
                    </a:lnTo>
                    <a:lnTo>
                      <a:pt x="2540" y="82550"/>
                    </a:lnTo>
                    <a:lnTo>
                      <a:pt x="1270" y="83820"/>
                    </a:lnTo>
                    <a:lnTo>
                      <a:pt x="1270" y="90170"/>
                    </a:lnTo>
                    <a:lnTo>
                      <a:pt x="0" y="92710"/>
                    </a:lnTo>
                    <a:lnTo>
                      <a:pt x="1270" y="95250"/>
                    </a:lnTo>
                    <a:lnTo>
                      <a:pt x="6350" y="101600"/>
                    </a:lnTo>
                    <a:lnTo>
                      <a:pt x="3810" y="101600"/>
                    </a:lnTo>
                    <a:lnTo>
                      <a:pt x="2540" y="102870"/>
                    </a:lnTo>
                    <a:lnTo>
                      <a:pt x="2540" y="106680"/>
                    </a:lnTo>
                    <a:lnTo>
                      <a:pt x="0" y="106680"/>
                    </a:lnTo>
                    <a:lnTo>
                      <a:pt x="0" y="107950"/>
                    </a:lnTo>
                    <a:lnTo>
                      <a:pt x="0" y="110490"/>
                    </a:lnTo>
                    <a:lnTo>
                      <a:pt x="5080" y="118110"/>
                    </a:lnTo>
                    <a:lnTo>
                      <a:pt x="3810" y="120650"/>
                    </a:lnTo>
                    <a:lnTo>
                      <a:pt x="5080" y="121920"/>
                    </a:lnTo>
                    <a:lnTo>
                      <a:pt x="12700" y="124460"/>
                    </a:lnTo>
                    <a:lnTo>
                      <a:pt x="11430" y="129540"/>
                    </a:lnTo>
                    <a:lnTo>
                      <a:pt x="11430" y="134620"/>
                    </a:lnTo>
                    <a:lnTo>
                      <a:pt x="10160" y="137160"/>
                    </a:lnTo>
                    <a:lnTo>
                      <a:pt x="12700" y="139700"/>
                    </a:lnTo>
                    <a:lnTo>
                      <a:pt x="19050" y="144780"/>
                    </a:lnTo>
                    <a:lnTo>
                      <a:pt x="19050" y="148590"/>
                    </a:lnTo>
                    <a:lnTo>
                      <a:pt x="24130" y="151130"/>
                    </a:lnTo>
                    <a:lnTo>
                      <a:pt x="30480" y="153670"/>
                    </a:lnTo>
                    <a:lnTo>
                      <a:pt x="34290" y="154940"/>
                    </a:lnTo>
                    <a:lnTo>
                      <a:pt x="29210" y="156210"/>
                    </a:lnTo>
                    <a:lnTo>
                      <a:pt x="27940" y="158750"/>
                    </a:lnTo>
                    <a:lnTo>
                      <a:pt x="27940" y="163830"/>
                    </a:lnTo>
                    <a:lnTo>
                      <a:pt x="30480" y="170180"/>
                    </a:lnTo>
                    <a:lnTo>
                      <a:pt x="29210" y="173990"/>
                    </a:lnTo>
                    <a:lnTo>
                      <a:pt x="29210" y="179070"/>
                    </a:lnTo>
                    <a:lnTo>
                      <a:pt x="34290" y="187960"/>
                    </a:lnTo>
                    <a:lnTo>
                      <a:pt x="41910" y="196850"/>
                    </a:lnTo>
                    <a:lnTo>
                      <a:pt x="45720" y="205740"/>
                    </a:lnTo>
                    <a:lnTo>
                      <a:pt x="53340" y="262890"/>
                    </a:lnTo>
                    <a:lnTo>
                      <a:pt x="69850" y="256540"/>
                    </a:lnTo>
                    <a:lnTo>
                      <a:pt x="229870" y="256540"/>
                    </a:lnTo>
                    <a:lnTo>
                      <a:pt x="391160" y="256540"/>
                    </a:lnTo>
                    <a:lnTo>
                      <a:pt x="553720" y="256540"/>
                    </a:lnTo>
                    <a:lnTo>
                      <a:pt x="635000" y="25527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08" name="Freeform 507"/>
              <p:cNvSpPr/>
              <p:nvPr/>
            </p:nvSpPr>
            <p:spPr>
              <a:xfrm>
                <a:off x="8503285" y="1376934"/>
                <a:ext cx="175642" cy="55119"/>
              </a:xfrm>
              <a:custGeom>
                <a:avLst/>
                <a:gdLst/>
                <a:ahLst/>
                <a:cxnLst/>
                <a:rect l="0" t="0" r="0" b="0"/>
                <a:pathLst>
                  <a:path w="175642" h="55119">
                    <a:moveTo>
                      <a:pt x="106553" y="0"/>
                    </a:moveTo>
                    <a:lnTo>
                      <a:pt x="117094" y="0"/>
                    </a:lnTo>
                    <a:lnTo>
                      <a:pt x="126238" y="381"/>
                    </a:lnTo>
                    <a:lnTo>
                      <a:pt x="132969" y="381"/>
                    </a:lnTo>
                    <a:lnTo>
                      <a:pt x="143510" y="2413"/>
                    </a:lnTo>
                    <a:lnTo>
                      <a:pt x="149225" y="3810"/>
                    </a:lnTo>
                    <a:lnTo>
                      <a:pt x="152654" y="5715"/>
                    </a:lnTo>
                    <a:lnTo>
                      <a:pt x="154051" y="9017"/>
                    </a:lnTo>
                    <a:lnTo>
                      <a:pt x="156464" y="11938"/>
                    </a:lnTo>
                    <a:lnTo>
                      <a:pt x="159385" y="15748"/>
                    </a:lnTo>
                    <a:lnTo>
                      <a:pt x="157861" y="17272"/>
                    </a:lnTo>
                    <a:lnTo>
                      <a:pt x="158369" y="18161"/>
                    </a:lnTo>
                    <a:lnTo>
                      <a:pt x="163195" y="19685"/>
                    </a:lnTo>
                    <a:lnTo>
                      <a:pt x="169926" y="21590"/>
                    </a:lnTo>
                    <a:lnTo>
                      <a:pt x="175133" y="24384"/>
                    </a:lnTo>
                    <a:lnTo>
                      <a:pt x="169418" y="24892"/>
                    </a:lnTo>
                    <a:lnTo>
                      <a:pt x="167513" y="25908"/>
                    </a:lnTo>
                    <a:lnTo>
                      <a:pt x="167513" y="27813"/>
                    </a:lnTo>
                    <a:lnTo>
                      <a:pt x="168910" y="29210"/>
                    </a:lnTo>
                    <a:lnTo>
                      <a:pt x="174244" y="32131"/>
                    </a:lnTo>
                    <a:lnTo>
                      <a:pt x="175641" y="34544"/>
                    </a:lnTo>
                    <a:lnTo>
                      <a:pt x="175641" y="35941"/>
                    </a:lnTo>
                    <a:lnTo>
                      <a:pt x="174244" y="39370"/>
                    </a:lnTo>
                    <a:lnTo>
                      <a:pt x="169926" y="41656"/>
                    </a:lnTo>
                    <a:lnTo>
                      <a:pt x="165608" y="42164"/>
                    </a:lnTo>
                    <a:lnTo>
                      <a:pt x="160782" y="42672"/>
                    </a:lnTo>
                    <a:lnTo>
                      <a:pt x="153543" y="42672"/>
                    </a:lnTo>
                    <a:lnTo>
                      <a:pt x="144526" y="42672"/>
                    </a:lnTo>
                    <a:lnTo>
                      <a:pt x="146431" y="45085"/>
                    </a:lnTo>
                    <a:lnTo>
                      <a:pt x="144018" y="47498"/>
                    </a:lnTo>
                    <a:lnTo>
                      <a:pt x="139192" y="49911"/>
                    </a:lnTo>
                    <a:lnTo>
                      <a:pt x="131953" y="51816"/>
                    </a:lnTo>
                    <a:lnTo>
                      <a:pt x="122809" y="54229"/>
                    </a:lnTo>
                    <a:lnTo>
                      <a:pt x="112776" y="55118"/>
                    </a:lnTo>
                    <a:lnTo>
                      <a:pt x="90678" y="54737"/>
                    </a:lnTo>
                    <a:lnTo>
                      <a:pt x="70104" y="54737"/>
                    </a:lnTo>
                    <a:lnTo>
                      <a:pt x="51816" y="52705"/>
                    </a:lnTo>
                    <a:lnTo>
                      <a:pt x="43688" y="50800"/>
                    </a:lnTo>
                    <a:lnTo>
                      <a:pt x="37465" y="48895"/>
                    </a:lnTo>
                    <a:lnTo>
                      <a:pt x="32639" y="45593"/>
                    </a:lnTo>
                    <a:lnTo>
                      <a:pt x="31242" y="42672"/>
                    </a:lnTo>
                    <a:lnTo>
                      <a:pt x="22098" y="42672"/>
                    </a:lnTo>
                    <a:lnTo>
                      <a:pt x="15367" y="42672"/>
                    </a:lnTo>
                    <a:lnTo>
                      <a:pt x="10541" y="41656"/>
                    </a:lnTo>
                    <a:lnTo>
                      <a:pt x="6731" y="41275"/>
                    </a:lnTo>
                    <a:lnTo>
                      <a:pt x="2413" y="38862"/>
                    </a:lnTo>
                    <a:lnTo>
                      <a:pt x="0" y="35941"/>
                    </a:lnTo>
                    <a:lnTo>
                      <a:pt x="0" y="34544"/>
                    </a:lnTo>
                    <a:lnTo>
                      <a:pt x="2413" y="32131"/>
                    </a:lnTo>
                    <a:lnTo>
                      <a:pt x="9144" y="29210"/>
                    </a:lnTo>
                    <a:lnTo>
                      <a:pt x="11049" y="27813"/>
                    </a:lnTo>
                    <a:lnTo>
                      <a:pt x="11557" y="25908"/>
                    </a:lnTo>
                    <a:lnTo>
                      <a:pt x="9525" y="24892"/>
                    </a:lnTo>
                    <a:lnTo>
                      <a:pt x="3302" y="24003"/>
                    </a:lnTo>
                    <a:lnTo>
                      <a:pt x="7620" y="21590"/>
                    </a:lnTo>
                    <a:lnTo>
                      <a:pt x="14859" y="19685"/>
                    </a:lnTo>
                    <a:lnTo>
                      <a:pt x="19685" y="18161"/>
                    </a:lnTo>
                    <a:lnTo>
                      <a:pt x="19685" y="17272"/>
                    </a:lnTo>
                    <a:lnTo>
                      <a:pt x="17780" y="15748"/>
                    </a:lnTo>
                    <a:lnTo>
                      <a:pt x="24892" y="9017"/>
                    </a:lnTo>
                    <a:lnTo>
                      <a:pt x="27813" y="5715"/>
                    </a:lnTo>
                    <a:lnTo>
                      <a:pt x="33147" y="3810"/>
                    </a:lnTo>
                    <a:lnTo>
                      <a:pt x="41275" y="2413"/>
                    </a:lnTo>
                    <a:lnTo>
                      <a:pt x="53213" y="381"/>
                    </a:lnTo>
                    <a:lnTo>
                      <a:pt x="70104" y="0"/>
                    </a:lnTo>
                    <a:lnTo>
                      <a:pt x="81153" y="0"/>
                    </a:lnTo>
                    <a:lnTo>
                      <a:pt x="9410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09" name="Freeform 508"/>
              <p:cNvSpPr/>
              <p:nvPr/>
            </p:nvSpPr>
            <p:spPr>
              <a:xfrm>
                <a:off x="8502650" y="1376680"/>
                <a:ext cx="176531" cy="55881"/>
              </a:xfrm>
              <a:custGeom>
                <a:avLst/>
                <a:gdLst/>
                <a:ahLst/>
                <a:cxnLst/>
                <a:rect l="0" t="0" r="0" b="0"/>
                <a:pathLst>
                  <a:path w="176531" h="55881">
                    <a:moveTo>
                      <a:pt x="93980" y="0"/>
                    </a:moveTo>
                    <a:lnTo>
                      <a:pt x="81280" y="0"/>
                    </a:lnTo>
                    <a:lnTo>
                      <a:pt x="69850" y="0"/>
                    </a:lnTo>
                    <a:lnTo>
                      <a:pt x="53340" y="0"/>
                    </a:lnTo>
                    <a:lnTo>
                      <a:pt x="41910" y="2540"/>
                    </a:lnTo>
                    <a:lnTo>
                      <a:pt x="33020" y="3810"/>
                    </a:lnTo>
                    <a:lnTo>
                      <a:pt x="27940" y="6350"/>
                    </a:lnTo>
                    <a:lnTo>
                      <a:pt x="25400" y="8890"/>
                    </a:lnTo>
                    <a:lnTo>
                      <a:pt x="17780" y="16510"/>
                    </a:lnTo>
                    <a:lnTo>
                      <a:pt x="20320" y="17780"/>
                    </a:lnTo>
                    <a:lnTo>
                      <a:pt x="20320" y="19050"/>
                    </a:lnTo>
                    <a:lnTo>
                      <a:pt x="15240" y="20320"/>
                    </a:lnTo>
                    <a:lnTo>
                      <a:pt x="7620" y="21590"/>
                    </a:lnTo>
                    <a:lnTo>
                      <a:pt x="3810" y="24130"/>
                    </a:lnTo>
                    <a:lnTo>
                      <a:pt x="10160" y="25400"/>
                    </a:lnTo>
                    <a:lnTo>
                      <a:pt x="11430" y="26670"/>
                    </a:lnTo>
                    <a:lnTo>
                      <a:pt x="11430" y="27940"/>
                    </a:lnTo>
                    <a:lnTo>
                      <a:pt x="8890" y="29210"/>
                    </a:lnTo>
                    <a:lnTo>
                      <a:pt x="2540" y="31750"/>
                    </a:lnTo>
                    <a:lnTo>
                      <a:pt x="0" y="34290"/>
                    </a:lnTo>
                    <a:lnTo>
                      <a:pt x="0" y="35560"/>
                    </a:lnTo>
                    <a:lnTo>
                      <a:pt x="2540" y="39370"/>
                    </a:lnTo>
                    <a:lnTo>
                      <a:pt x="7620" y="41910"/>
                    </a:lnTo>
                    <a:lnTo>
                      <a:pt x="11430" y="41910"/>
                    </a:lnTo>
                    <a:lnTo>
                      <a:pt x="15240" y="43180"/>
                    </a:lnTo>
                    <a:lnTo>
                      <a:pt x="22860" y="43180"/>
                    </a:lnTo>
                    <a:lnTo>
                      <a:pt x="31750" y="43180"/>
                    </a:lnTo>
                    <a:lnTo>
                      <a:pt x="33020" y="45720"/>
                    </a:lnTo>
                    <a:lnTo>
                      <a:pt x="38100" y="49530"/>
                    </a:lnTo>
                    <a:lnTo>
                      <a:pt x="44450" y="50800"/>
                    </a:lnTo>
                    <a:lnTo>
                      <a:pt x="52070" y="53340"/>
                    </a:lnTo>
                    <a:lnTo>
                      <a:pt x="69850" y="54610"/>
                    </a:lnTo>
                    <a:lnTo>
                      <a:pt x="91440" y="54610"/>
                    </a:lnTo>
                    <a:lnTo>
                      <a:pt x="113030" y="55880"/>
                    </a:lnTo>
                    <a:lnTo>
                      <a:pt x="123190" y="54610"/>
                    </a:lnTo>
                    <a:lnTo>
                      <a:pt x="132080" y="52070"/>
                    </a:lnTo>
                    <a:lnTo>
                      <a:pt x="139700" y="50800"/>
                    </a:lnTo>
                    <a:lnTo>
                      <a:pt x="144780" y="48260"/>
                    </a:lnTo>
                    <a:lnTo>
                      <a:pt x="147320" y="45720"/>
                    </a:lnTo>
                    <a:lnTo>
                      <a:pt x="144780" y="43180"/>
                    </a:lnTo>
                    <a:lnTo>
                      <a:pt x="153670" y="43180"/>
                    </a:lnTo>
                    <a:lnTo>
                      <a:pt x="161290" y="43180"/>
                    </a:lnTo>
                    <a:lnTo>
                      <a:pt x="166370" y="41910"/>
                    </a:lnTo>
                    <a:lnTo>
                      <a:pt x="170180" y="41910"/>
                    </a:lnTo>
                    <a:lnTo>
                      <a:pt x="173990" y="39370"/>
                    </a:lnTo>
                    <a:lnTo>
                      <a:pt x="176530" y="35560"/>
                    </a:lnTo>
                    <a:lnTo>
                      <a:pt x="176530" y="34290"/>
                    </a:lnTo>
                    <a:lnTo>
                      <a:pt x="173990" y="31750"/>
                    </a:lnTo>
                    <a:lnTo>
                      <a:pt x="168910" y="29210"/>
                    </a:lnTo>
                    <a:lnTo>
                      <a:pt x="167640" y="27940"/>
                    </a:lnTo>
                    <a:lnTo>
                      <a:pt x="167640" y="26670"/>
                    </a:lnTo>
                    <a:lnTo>
                      <a:pt x="170180" y="25400"/>
                    </a:lnTo>
                    <a:lnTo>
                      <a:pt x="175260" y="24130"/>
                    </a:lnTo>
                    <a:lnTo>
                      <a:pt x="170180" y="21590"/>
                    </a:lnTo>
                    <a:lnTo>
                      <a:pt x="163830" y="20320"/>
                    </a:lnTo>
                    <a:lnTo>
                      <a:pt x="158750" y="19050"/>
                    </a:lnTo>
                    <a:lnTo>
                      <a:pt x="157480" y="17780"/>
                    </a:lnTo>
                    <a:lnTo>
                      <a:pt x="160020" y="16510"/>
                    </a:lnTo>
                    <a:lnTo>
                      <a:pt x="156210" y="12700"/>
                    </a:lnTo>
                    <a:lnTo>
                      <a:pt x="153670" y="8890"/>
                    </a:lnTo>
                    <a:lnTo>
                      <a:pt x="152400" y="6350"/>
                    </a:lnTo>
                    <a:lnTo>
                      <a:pt x="149860" y="3810"/>
                    </a:lnTo>
                    <a:lnTo>
                      <a:pt x="143510" y="2540"/>
                    </a:lnTo>
                    <a:lnTo>
                      <a:pt x="133350" y="0"/>
                    </a:lnTo>
                    <a:lnTo>
                      <a:pt x="127000" y="0"/>
                    </a:lnTo>
                    <a:lnTo>
                      <a:pt x="116840" y="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10" name="Freeform 509"/>
              <p:cNvSpPr/>
              <p:nvPr/>
            </p:nvSpPr>
            <p:spPr>
              <a:xfrm>
                <a:off x="8844534" y="1366393"/>
                <a:ext cx="175642" cy="55119"/>
              </a:xfrm>
              <a:custGeom>
                <a:avLst/>
                <a:gdLst/>
                <a:ahLst/>
                <a:cxnLst/>
                <a:rect l="0" t="0" r="0" b="0"/>
                <a:pathLst>
                  <a:path w="175642" h="55119">
                    <a:moveTo>
                      <a:pt x="106553" y="0"/>
                    </a:moveTo>
                    <a:lnTo>
                      <a:pt x="117094" y="0"/>
                    </a:lnTo>
                    <a:lnTo>
                      <a:pt x="126238" y="381"/>
                    </a:lnTo>
                    <a:lnTo>
                      <a:pt x="132969" y="1397"/>
                    </a:lnTo>
                    <a:lnTo>
                      <a:pt x="143510" y="2286"/>
                    </a:lnTo>
                    <a:lnTo>
                      <a:pt x="149352" y="3810"/>
                    </a:lnTo>
                    <a:lnTo>
                      <a:pt x="152654" y="5715"/>
                    </a:lnTo>
                    <a:lnTo>
                      <a:pt x="154559" y="8636"/>
                    </a:lnTo>
                    <a:lnTo>
                      <a:pt x="156464" y="12446"/>
                    </a:lnTo>
                    <a:lnTo>
                      <a:pt x="159385" y="15748"/>
                    </a:lnTo>
                    <a:lnTo>
                      <a:pt x="157988" y="17272"/>
                    </a:lnTo>
                    <a:lnTo>
                      <a:pt x="158369" y="18161"/>
                    </a:lnTo>
                    <a:lnTo>
                      <a:pt x="163195" y="19558"/>
                    </a:lnTo>
                    <a:lnTo>
                      <a:pt x="170434" y="21590"/>
                    </a:lnTo>
                    <a:lnTo>
                      <a:pt x="175260" y="24384"/>
                    </a:lnTo>
                    <a:lnTo>
                      <a:pt x="169926" y="24892"/>
                    </a:lnTo>
                    <a:lnTo>
                      <a:pt x="167513" y="25908"/>
                    </a:lnTo>
                    <a:lnTo>
                      <a:pt x="167513" y="27813"/>
                    </a:lnTo>
                    <a:lnTo>
                      <a:pt x="169418" y="29210"/>
                    </a:lnTo>
                    <a:lnTo>
                      <a:pt x="174244" y="33020"/>
                    </a:lnTo>
                    <a:lnTo>
                      <a:pt x="175641" y="34544"/>
                    </a:lnTo>
                    <a:lnTo>
                      <a:pt x="175641" y="35941"/>
                    </a:lnTo>
                    <a:lnTo>
                      <a:pt x="174752" y="39243"/>
                    </a:lnTo>
                    <a:lnTo>
                      <a:pt x="169926" y="41275"/>
                    </a:lnTo>
                    <a:lnTo>
                      <a:pt x="166116" y="42164"/>
                    </a:lnTo>
                    <a:lnTo>
                      <a:pt x="160782" y="42672"/>
                    </a:lnTo>
                    <a:lnTo>
                      <a:pt x="153670" y="42672"/>
                    </a:lnTo>
                    <a:lnTo>
                      <a:pt x="144526" y="42672"/>
                    </a:lnTo>
                    <a:lnTo>
                      <a:pt x="146431" y="45085"/>
                    </a:lnTo>
                    <a:lnTo>
                      <a:pt x="144018" y="47498"/>
                    </a:lnTo>
                    <a:lnTo>
                      <a:pt x="139192" y="49911"/>
                    </a:lnTo>
                    <a:lnTo>
                      <a:pt x="132461" y="52197"/>
                    </a:lnTo>
                    <a:lnTo>
                      <a:pt x="122936" y="54229"/>
                    </a:lnTo>
                    <a:lnTo>
                      <a:pt x="112776" y="55118"/>
                    </a:lnTo>
                    <a:lnTo>
                      <a:pt x="91186" y="54229"/>
                    </a:lnTo>
                    <a:lnTo>
                      <a:pt x="70104" y="54610"/>
                    </a:lnTo>
                    <a:lnTo>
                      <a:pt x="51816" y="52705"/>
                    </a:lnTo>
                    <a:lnTo>
                      <a:pt x="43688" y="50800"/>
                    </a:lnTo>
                    <a:lnTo>
                      <a:pt x="37465" y="48895"/>
                    </a:lnTo>
                    <a:lnTo>
                      <a:pt x="32639" y="45974"/>
                    </a:lnTo>
                    <a:lnTo>
                      <a:pt x="31242" y="42672"/>
                    </a:lnTo>
                    <a:lnTo>
                      <a:pt x="22098" y="42672"/>
                    </a:lnTo>
                    <a:lnTo>
                      <a:pt x="15367" y="42164"/>
                    </a:lnTo>
                    <a:lnTo>
                      <a:pt x="10541" y="41656"/>
                    </a:lnTo>
                    <a:lnTo>
                      <a:pt x="6731" y="41275"/>
                    </a:lnTo>
                    <a:lnTo>
                      <a:pt x="2413" y="38862"/>
                    </a:lnTo>
                    <a:lnTo>
                      <a:pt x="0" y="35941"/>
                    </a:lnTo>
                    <a:lnTo>
                      <a:pt x="0" y="34544"/>
                    </a:lnTo>
                    <a:lnTo>
                      <a:pt x="2413" y="33020"/>
                    </a:lnTo>
                    <a:lnTo>
                      <a:pt x="9144" y="29210"/>
                    </a:lnTo>
                    <a:lnTo>
                      <a:pt x="11557" y="27813"/>
                    </a:lnTo>
                    <a:lnTo>
                      <a:pt x="12065" y="25908"/>
                    </a:lnTo>
                    <a:lnTo>
                      <a:pt x="9652" y="24384"/>
                    </a:lnTo>
                    <a:lnTo>
                      <a:pt x="3429" y="23876"/>
                    </a:lnTo>
                    <a:lnTo>
                      <a:pt x="8636" y="21590"/>
                    </a:lnTo>
                    <a:lnTo>
                      <a:pt x="15367" y="19558"/>
                    </a:lnTo>
                    <a:lnTo>
                      <a:pt x="19685" y="18161"/>
                    </a:lnTo>
                    <a:lnTo>
                      <a:pt x="20193" y="17272"/>
                    </a:lnTo>
                    <a:lnTo>
                      <a:pt x="17780" y="15748"/>
                    </a:lnTo>
                    <a:lnTo>
                      <a:pt x="25019" y="8636"/>
                    </a:lnTo>
                    <a:lnTo>
                      <a:pt x="28321" y="5715"/>
                    </a:lnTo>
                    <a:lnTo>
                      <a:pt x="33147" y="3810"/>
                    </a:lnTo>
                    <a:lnTo>
                      <a:pt x="41275" y="2286"/>
                    </a:lnTo>
                    <a:lnTo>
                      <a:pt x="53340" y="1397"/>
                    </a:lnTo>
                    <a:lnTo>
                      <a:pt x="70612" y="0"/>
                    </a:lnTo>
                    <a:lnTo>
                      <a:pt x="81153" y="0"/>
                    </a:lnTo>
                    <a:lnTo>
                      <a:pt x="94615" y="0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11" name="Freeform 510"/>
              <p:cNvSpPr/>
              <p:nvPr/>
            </p:nvSpPr>
            <p:spPr>
              <a:xfrm>
                <a:off x="8844280" y="1366520"/>
                <a:ext cx="175261" cy="54611"/>
              </a:xfrm>
              <a:custGeom>
                <a:avLst/>
                <a:gdLst/>
                <a:ahLst/>
                <a:cxnLst/>
                <a:rect l="0" t="0" r="0" b="0"/>
                <a:pathLst>
                  <a:path w="175261" h="54611">
                    <a:moveTo>
                      <a:pt x="93980" y="0"/>
                    </a:moveTo>
                    <a:lnTo>
                      <a:pt x="81280" y="0"/>
                    </a:lnTo>
                    <a:lnTo>
                      <a:pt x="69850" y="0"/>
                    </a:lnTo>
                    <a:lnTo>
                      <a:pt x="53340" y="1270"/>
                    </a:lnTo>
                    <a:lnTo>
                      <a:pt x="40640" y="2540"/>
                    </a:lnTo>
                    <a:lnTo>
                      <a:pt x="33020" y="3810"/>
                    </a:lnTo>
                    <a:lnTo>
                      <a:pt x="27940" y="5080"/>
                    </a:lnTo>
                    <a:lnTo>
                      <a:pt x="25400" y="8890"/>
                    </a:lnTo>
                    <a:lnTo>
                      <a:pt x="17780" y="15240"/>
                    </a:lnTo>
                    <a:lnTo>
                      <a:pt x="20320" y="16510"/>
                    </a:lnTo>
                    <a:lnTo>
                      <a:pt x="19050" y="17780"/>
                    </a:lnTo>
                    <a:lnTo>
                      <a:pt x="15240" y="19050"/>
                    </a:lnTo>
                    <a:lnTo>
                      <a:pt x="8890" y="21590"/>
                    </a:lnTo>
                    <a:lnTo>
                      <a:pt x="3810" y="24130"/>
                    </a:lnTo>
                    <a:lnTo>
                      <a:pt x="8890" y="24130"/>
                    </a:lnTo>
                    <a:lnTo>
                      <a:pt x="11430" y="25400"/>
                    </a:lnTo>
                    <a:lnTo>
                      <a:pt x="11430" y="27940"/>
                    </a:lnTo>
                    <a:lnTo>
                      <a:pt x="8890" y="29210"/>
                    </a:lnTo>
                    <a:lnTo>
                      <a:pt x="2540" y="33020"/>
                    </a:lnTo>
                    <a:lnTo>
                      <a:pt x="0" y="34290"/>
                    </a:lnTo>
                    <a:lnTo>
                      <a:pt x="0" y="35560"/>
                    </a:lnTo>
                    <a:lnTo>
                      <a:pt x="2540" y="39370"/>
                    </a:lnTo>
                    <a:lnTo>
                      <a:pt x="6350" y="40640"/>
                    </a:lnTo>
                    <a:lnTo>
                      <a:pt x="10160" y="41910"/>
                    </a:lnTo>
                    <a:lnTo>
                      <a:pt x="15240" y="41910"/>
                    </a:lnTo>
                    <a:lnTo>
                      <a:pt x="21590" y="41910"/>
                    </a:lnTo>
                    <a:lnTo>
                      <a:pt x="31750" y="41910"/>
                    </a:lnTo>
                    <a:lnTo>
                      <a:pt x="33020" y="45720"/>
                    </a:lnTo>
                    <a:lnTo>
                      <a:pt x="36830" y="48260"/>
                    </a:lnTo>
                    <a:lnTo>
                      <a:pt x="43180" y="50800"/>
                    </a:lnTo>
                    <a:lnTo>
                      <a:pt x="52070" y="52070"/>
                    </a:lnTo>
                    <a:lnTo>
                      <a:pt x="69850" y="54610"/>
                    </a:lnTo>
                    <a:lnTo>
                      <a:pt x="91440" y="54610"/>
                    </a:lnTo>
                    <a:lnTo>
                      <a:pt x="113030" y="54610"/>
                    </a:lnTo>
                    <a:lnTo>
                      <a:pt x="123190" y="54610"/>
                    </a:lnTo>
                    <a:lnTo>
                      <a:pt x="132080" y="52070"/>
                    </a:lnTo>
                    <a:lnTo>
                      <a:pt x="139700" y="49530"/>
                    </a:lnTo>
                    <a:lnTo>
                      <a:pt x="143510" y="46990"/>
                    </a:lnTo>
                    <a:lnTo>
                      <a:pt x="146050" y="44450"/>
                    </a:lnTo>
                    <a:lnTo>
                      <a:pt x="144780" y="41910"/>
                    </a:lnTo>
                    <a:lnTo>
                      <a:pt x="153670" y="41910"/>
                    </a:lnTo>
                    <a:lnTo>
                      <a:pt x="160020" y="41910"/>
                    </a:lnTo>
                    <a:lnTo>
                      <a:pt x="166370" y="41910"/>
                    </a:lnTo>
                    <a:lnTo>
                      <a:pt x="170180" y="40640"/>
                    </a:lnTo>
                    <a:lnTo>
                      <a:pt x="175260" y="39370"/>
                    </a:lnTo>
                    <a:lnTo>
                      <a:pt x="175260" y="35560"/>
                    </a:lnTo>
                    <a:lnTo>
                      <a:pt x="175260" y="34290"/>
                    </a:lnTo>
                    <a:lnTo>
                      <a:pt x="173990" y="33020"/>
                    </a:lnTo>
                    <a:lnTo>
                      <a:pt x="168910" y="29210"/>
                    </a:lnTo>
                    <a:lnTo>
                      <a:pt x="167640" y="27940"/>
                    </a:lnTo>
                    <a:lnTo>
                      <a:pt x="167640" y="25400"/>
                    </a:lnTo>
                    <a:lnTo>
                      <a:pt x="170180" y="25400"/>
                    </a:lnTo>
                    <a:lnTo>
                      <a:pt x="175260" y="24130"/>
                    </a:lnTo>
                    <a:lnTo>
                      <a:pt x="170180" y="21590"/>
                    </a:lnTo>
                    <a:lnTo>
                      <a:pt x="162560" y="19050"/>
                    </a:lnTo>
                    <a:lnTo>
                      <a:pt x="158750" y="17780"/>
                    </a:lnTo>
                    <a:lnTo>
                      <a:pt x="157480" y="16510"/>
                    </a:lnTo>
                    <a:lnTo>
                      <a:pt x="158750" y="15240"/>
                    </a:lnTo>
                    <a:lnTo>
                      <a:pt x="156210" y="12700"/>
                    </a:lnTo>
                    <a:lnTo>
                      <a:pt x="154940" y="8890"/>
                    </a:lnTo>
                    <a:lnTo>
                      <a:pt x="152400" y="5080"/>
                    </a:lnTo>
                    <a:lnTo>
                      <a:pt x="149860" y="3810"/>
                    </a:lnTo>
                    <a:lnTo>
                      <a:pt x="143510" y="2540"/>
                    </a:lnTo>
                    <a:lnTo>
                      <a:pt x="133350" y="1270"/>
                    </a:lnTo>
                    <a:lnTo>
                      <a:pt x="125730" y="0"/>
                    </a:lnTo>
                    <a:lnTo>
                      <a:pt x="116840" y="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12" name="Freeform 511"/>
              <p:cNvSpPr/>
              <p:nvPr/>
            </p:nvSpPr>
            <p:spPr>
              <a:xfrm>
                <a:off x="8382254" y="1201674"/>
                <a:ext cx="124842" cy="432436"/>
              </a:xfrm>
              <a:custGeom>
                <a:avLst/>
                <a:gdLst/>
                <a:ahLst/>
                <a:cxnLst/>
                <a:rect l="0" t="0" r="0" b="0"/>
                <a:pathLst>
                  <a:path w="124842" h="432436">
                    <a:moveTo>
                      <a:pt x="35052" y="0"/>
                    </a:moveTo>
                    <a:lnTo>
                      <a:pt x="39878" y="1016"/>
                    </a:lnTo>
                    <a:lnTo>
                      <a:pt x="49022" y="7239"/>
                    </a:lnTo>
                    <a:lnTo>
                      <a:pt x="55753" y="17780"/>
                    </a:lnTo>
                    <a:lnTo>
                      <a:pt x="60071" y="31750"/>
                    </a:lnTo>
                    <a:lnTo>
                      <a:pt x="62484" y="29718"/>
                    </a:lnTo>
                    <a:lnTo>
                      <a:pt x="63881" y="30226"/>
                    </a:lnTo>
                    <a:lnTo>
                      <a:pt x="64389" y="33655"/>
                    </a:lnTo>
                    <a:lnTo>
                      <a:pt x="63881" y="37465"/>
                    </a:lnTo>
                    <a:lnTo>
                      <a:pt x="63373" y="47498"/>
                    </a:lnTo>
                    <a:lnTo>
                      <a:pt x="62992" y="56134"/>
                    </a:lnTo>
                    <a:lnTo>
                      <a:pt x="65278" y="55753"/>
                    </a:lnTo>
                    <a:lnTo>
                      <a:pt x="66802" y="56134"/>
                    </a:lnTo>
                    <a:lnTo>
                      <a:pt x="66802" y="59055"/>
                    </a:lnTo>
                    <a:lnTo>
                      <a:pt x="66802" y="62357"/>
                    </a:lnTo>
                    <a:lnTo>
                      <a:pt x="64389" y="70612"/>
                    </a:lnTo>
                    <a:lnTo>
                      <a:pt x="63373" y="77724"/>
                    </a:lnTo>
                    <a:lnTo>
                      <a:pt x="65786" y="76835"/>
                    </a:lnTo>
                    <a:lnTo>
                      <a:pt x="66802" y="78232"/>
                    </a:lnTo>
                    <a:lnTo>
                      <a:pt x="67691" y="81661"/>
                    </a:lnTo>
                    <a:lnTo>
                      <a:pt x="66802" y="85471"/>
                    </a:lnTo>
                    <a:lnTo>
                      <a:pt x="64897" y="94107"/>
                    </a:lnTo>
                    <a:lnTo>
                      <a:pt x="63881" y="102235"/>
                    </a:lnTo>
                    <a:lnTo>
                      <a:pt x="66294" y="102235"/>
                    </a:lnTo>
                    <a:lnTo>
                      <a:pt x="68199" y="104648"/>
                    </a:lnTo>
                    <a:lnTo>
                      <a:pt x="68707" y="108966"/>
                    </a:lnTo>
                    <a:lnTo>
                      <a:pt x="68199" y="114300"/>
                    </a:lnTo>
                    <a:lnTo>
                      <a:pt x="66802" y="126746"/>
                    </a:lnTo>
                    <a:lnTo>
                      <a:pt x="66802" y="131953"/>
                    </a:lnTo>
                    <a:lnTo>
                      <a:pt x="66802" y="135890"/>
                    </a:lnTo>
                    <a:lnTo>
                      <a:pt x="75946" y="127254"/>
                    </a:lnTo>
                    <a:lnTo>
                      <a:pt x="80264" y="123825"/>
                    </a:lnTo>
                    <a:lnTo>
                      <a:pt x="84963" y="122936"/>
                    </a:lnTo>
                    <a:lnTo>
                      <a:pt x="87376" y="118110"/>
                    </a:lnTo>
                    <a:lnTo>
                      <a:pt x="90805" y="116205"/>
                    </a:lnTo>
                    <a:lnTo>
                      <a:pt x="94615" y="116713"/>
                    </a:lnTo>
                    <a:lnTo>
                      <a:pt x="97917" y="118618"/>
                    </a:lnTo>
                    <a:lnTo>
                      <a:pt x="101854" y="117094"/>
                    </a:lnTo>
                    <a:lnTo>
                      <a:pt x="104648" y="117094"/>
                    </a:lnTo>
                    <a:lnTo>
                      <a:pt x="107569" y="119507"/>
                    </a:lnTo>
                    <a:lnTo>
                      <a:pt x="108585" y="123825"/>
                    </a:lnTo>
                    <a:lnTo>
                      <a:pt x="109982" y="128651"/>
                    </a:lnTo>
                    <a:lnTo>
                      <a:pt x="112903" y="130048"/>
                    </a:lnTo>
                    <a:lnTo>
                      <a:pt x="113792" y="132461"/>
                    </a:lnTo>
                    <a:lnTo>
                      <a:pt x="113792" y="137287"/>
                    </a:lnTo>
                    <a:lnTo>
                      <a:pt x="108077" y="150241"/>
                    </a:lnTo>
                    <a:lnTo>
                      <a:pt x="111379" y="149352"/>
                    </a:lnTo>
                    <a:lnTo>
                      <a:pt x="113284" y="148844"/>
                    </a:lnTo>
                    <a:lnTo>
                      <a:pt x="116205" y="150241"/>
                    </a:lnTo>
                    <a:lnTo>
                      <a:pt x="119126" y="155956"/>
                    </a:lnTo>
                    <a:lnTo>
                      <a:pt x="122428" y="155067"/>
                    </a:lnTo>
                    <a:lnTo>
                      <a:pt x="123952" y="155956"/>
                    </a:lnTo>
                    <a:lnTo>
                      <a:pt x="124841" y="157988"/>
                    </a:lnTo>
                    <a:lnTo>
                      <a:pt x="124333" y="160782"/>
                    </a:lnTo>
                    <a:lnTo>
                      <a:pt x="122936" y="167513"/>
                    </a:lnTo>
                    <a:lnTo>
                      <a:pt x="121031" y="174752"/>
                    </a:lnTo>
                    <a:lnTo>
                      <a:pt x="123444" y="176657"/>
                    </a:lnTo>
                    <a:lnTo>
                      <a:pt x="123952" y="178054"/>
                    </a:lnTo>
                    <a:lnTo>
                      <a:pt x="121920" y="182372"/>
                    </a:lnTo>
                    <a:lnTo>
                      <a:pt x="110998" y="191008"/>
                    </a:lnTo>
                    <a:lnTo>
                      <a:pt x="114300" y="193929"/>
                    </a:lnTo>
                    <a:lnTo>
                      <a:pt x="116713" y="197739"/>
                    </a:lnTo>
                    <a:lnTo>
                      <a:pt x="117602" y="206883"/>
                    </a:lnTo>
                    <a:lnTo>
                      <a:pt x="120523" y="206883"/>
                    </a:lnTo>
                    <a:lnTo>
                      <a:pt x="121539" y="208280"/>
                    </a:lnTo>
                    <a:lnTo>
                      <a:pt x="121031" y="210693"/>
                    </a:lnTo>
                    <a:lnTo>
                      <a:pt x="118618" y="213614"/>
                    </a:lnTo>
                    <a:lnTo>
                      <a:pt x="113284" y="220345"/>
                    </a:lnTo>
                    <a:lnTo>
                      <a:pt x="108077" y="227076"/>
                    </a:lnTo>
                    <a:lnTo>
                      <a:pt x="110490" y="229489"/>
                    </a:lnTo>
                    <a:lnTo>
                      <a:pt x="108966" y="232791"/>
                    </a:lnTo>
                    <a:lnTo>
                      <a:pt x="102235" y="240030"/>
                    </a:lnTo>
                    <a:lnTo>
                      <a:pt x="92710" y="246253"/>
                    </a:lnTo>
                    <a:lnTo>
                      <a:pt x="88900" y="249174"/>
                    </a:lnTo>
                    <a:lnTo>
                      <a:pt x="85471" y="250571"/>
                    </a:lnTo>
                    <a:lnTo>
                      <a:pt x="95631" y="251079"/>
                    </a:lnTo>
                    <a:lnTo>
                      <a:pt x="99441" y="251968"/>
                    </a:lnTo>
                    <a:lnTo>
                      <a:pt x="101854" y="253873"/>
                    </a:lnTo>
                    <a:lnTo>
                      <a:pt x="103251" y="256794"/>
                    </a:lnTo>
                    <a:lnTo>
                      <a:pt x="103759" y="261112"/>
                    </a:lnTo>
                    <a:lnTo>
                      <a:pt x="102743" y="266954"/>
                    </a:lnTo>
                    <a:lnTo>
                      <a:pt x="100838" y="274066"/>
                    </a:lnTo>
                    <a:lnTo>
                      <a:pt x="106680" y="280289"/>
                    </a:lnTo>
                    <a:lnTo>
                      <a:pt x="108077" y="287020"/>
                    </a:lnTo>
                    <a:lnTo>
                      <a:pt x="107061" y="295656"/>
                    </a:lnTo>
                    <a:lnTo>
                      <a:pt x="103759" y="303911"/>
                    </a:lnTo>
                    <a:lnTo>
                      <a:pt x="96012" y="322580"/>
                    </a:lnTo>
                    <a:lnTo>
                      <a:pt x="94107" y="331216"/>
                    </a:lnTo>
                    <a:lnTo>
                      <a:pt x="93218" y="339852"/>
                    </a:lnTo>
                    <a:lnTo>
                      <a:pt x="107061" y="430149"/>
                    </a:lnTo>
                    <a:lnTo>
                      <a:pt x="81661" y="432435"/>
                    </a:lnTo>
                    <a:lnTo>
                      <a:pt x="63881" y="344170"/>
                    </a:lnTo>
                    <a:lnTo>
                      <a:pt x="59055" y="329819"/>
                    </a:lnTo>
                    <a:lnTo>
                      <a:pt x="53340" y="316357"/>
                    </a:lnTo>
                    <a:lnTo>
                      <a:pt x="48514" y="301879"/>
                    </a:lnTo>
                    <a:lnTo>
                      <a:pt x="47117" y="288544"/>
                    </a:lnTo>
                    <a:lnTo>
                      <a:pt x="39878" y="279400"/>
                    </a:lnTo>
                    <a:lnTo>
                      <a:pt x="37973" y="270256"/>
                    </a:lnTo>
                    <a:lnTo>
                      <a:pt x="39370" y="262636"/>
                    </a:lnTo>
                    <a:lnTo>
                      <a:pt x="44196" y="256794"/>
                    </a:lnTo>
                    <a:lnTo>
                      <a:pt x="41783" y="255397"/>
                    </a:lnTo>
                    <a:lnTo>
                      <a:pt x="38481" y="253492"/>
                    </a:lnTo>
                    <a:lnTo>
                      <a:pt x="35052" y="250063"/>
                    </a:lnTo>
                    <a:lnTo>
                      <a:pt x="35052" y="245237"/>
                    </a:lnTo>
                    <a:lnTo>
                      <a:pt x="28829" y="238633"/>
                    </a:lnTo>
                    <a:lnTo>
                      <a:pt x="27432" y="235204"/>
                    </a:lnTo>
                    <a:lnTo>
                      <a:pt x="27940" y="232283"/>
                    </a:lnTo>
                    <a:lnTo>
                      <a:pt x="26924" y="223266"/>
                    </a:lnTo>
                    <a:lnTo>
                      <a:pt x="27432" y="214630"/>
                    </a:lnTo>
                    <a:lnTo>
                      <a:pt x="17780" y="207391"/>
                    </a:lnTo>
                    <a:lnTo>
                      <a:pt x="14986" y="202565"/>
                    </a:lnTo>
                    <a:lnTo>
                      <a:pt x="14986" y="197358"/>
                    </a:lnTo>
                    <a:lnTo>
                      <a:pt x="11049" y="186690"/>
                    </a:lnTo>
                    <a:lnTo>
                      <a:pt x="11557" y="181991"/>
                    </a:lnTo>
                    <a:lnTo>
                      <a:pt x="13462" y="178054"/>
                    </a:lnTo>
                    <a:lnTo>
                      <a:pt x="7747" y="168529"/>
                    </a:lnTo>
                    <a:lnTo>
                      <a:pt x="6731" y="163703"/>
                    </a:lnTo>
                    <a:lnTo>
                      <a:pt x="7239" y="158877"/>
                    </a:lnTo>
                    <a:lnTo>
                      <a:pt x="5334" y="153670"/>
                    </a:lnTo>
                    <a:lnTo>
                      <a:pt x="6350" y="149352"/>
                    </a:lnTo>
                    <a:lnTo>
                      <a:pt x="9652" y="146431"/>
                    </a:lnTo>
                    <a:lnTo>
                      <a:pt x="13970" y="146431"/>
                    </a:lnTo>
                    <a:lnTo>
                      <a:pt x="15875" y="143510"/>
                    </a:lnTo>
                    <a:lnTo>
                      <a:pt x="17780" y="141097"/>
                    </a:lnTo>
                    <a:lnTo>
                      <a:pt x="23622" y="140716"/>
                    </a:lnTo>
                    <a:lnTo>
                      <a:pt x="20193" y="133985"/>
                    </a:lnTo>
                    <a:lnTo>
                      <a:pt x="15367" y="126746"/>
                    </a:lnTo>
                    <a:lnTo>
                      <a:pt x="12954" y="120015"/>
                    </a:lnTo>
                    <a:lnTo>
                      <a:pt x="12954" y="118110"/>
                    </a:lnTo>
                    <a:lnTo>
                      <a:pt x="14986" y="116713"/>
                    </a:lnTo>
                    <a:lnTo>
                      <a:pt x="11557" y="110871"/>
                    </a:lnTo>
                    <a:lnTo>
                      <a:pt x="8255" y="104648"/>
                    </a:lnTo>
                    <a:lnTo>
                      <a:pt x="6350" y="98933"/>
                    </a:lnTo>
                    <a:lnTo>
                      <a:pt x="6731" y="97028"/>
                    </a:lnTo>
                    <a:lnTo>
                      <a:pt x="8255" y="95504"/>
                    </a:lnTo>
                    <a:lnTo>
                      <a:pt x="4318" y="77343"/>
                    </a:lnTo>
                    <a:lnTo>
                      <a:pt x="1016" y="60960"/>
                    </a:lnTo>
                    <a:lnTo>
                      <a:pt x="0" y="45085"/>
                    </a:lnTo>
                    <a:lnTo>
                      <a:pt x="1016" y="31750"/>
                    </a:lnTo>
                    <a:lnTo>
                      <a:pt x="4318" y="19685"/>
                    </a:lnTo>
                    <a:lnTo>
                      <a:pt x="10160" y="10541"/>
                    </a:lnTo>
                    <a:lnTo>
                      <a:pt x="18288" y="3810"/>
                    </a:lnTo>
                    <a:lnTo>
                      <a:pt x="29845" y="508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13" name="Freeform 512"/>
              <p:cNvSpPr/>
              <p:nvPr/>
            </p:nvSpPr>
            <p:spPr>
              <a:xfrm>
                <a:off x="8382000" y="1201420"/>
                <a:ext cx="124461" cy="433071"/>
              </a:xfrm>
              <a:custGeom>
                <a:avLst/>
                <a:gdLst/>
                <a:ahLst/>
                <a:cxnLst/>
                <a:rect l="0" t="0" r="0" b="0"/>
                <a:pathLst>
                  <a:path w="124461" h="433071">
                    <a:moveTo>
                      <a:pt x="29210" y="1270"/>
                    </a:moveTo>
                    <a:lnTo>
                      <a:pt x="17780" y="3810"/>
                    </a:lnTo>
                    <a:lnTo>
                      <a:pt x="10160" y="10160"/>
                    </a:lnTo>
                    <a:lnTo>
                      <a:pt x="3810" y="20320"/>
                    </a:lnTo>
                    <a:lnTo>
                      <a:pt x="1270" y="31750"/>
                    </a:lnTo>
                    <a:lnTo>
                      <a:pt x="0" y="45720"/>
                    </a:lnTo>
                    <a:lnTo>
                      <a:pt x="1270" y="60960"/>
                    </a:lnTo>
                    <a:lnTo>
                      <a:pt x="3810" y="77470"/>
                    </a:lnTo>
                    <a:lnTo>
                      <a:pt x="7620" y="95250"/>
                    </a:lnTo>
                    <a:lnTo>
                      <a:pt x="6350" y="97790"/>
                    </a:lnTo>
                    <a:lnTo>
                      <a:pt x="6350" y="99060"/>
                    </a:lnTo>
                    <a:lnTo>
                      <a:pt x="7620" y="105410"/>
                    </a:lnTo>
                    <a:lnTo>
                      <a:pt x="11430" y="111760"/>
                    </a:lnTo>
                    <a:lnTo>
                      <a:pt x="15240" y="116840"/>
                    </a:lnTo>
                    <a:lnTo>
                      <a:pt x="12700" y="118110"/>
                    </a:lnTo>
                    <a:lnTo>
                      <a:pt x="12700" y="120650"/>
                    </a:lnTo>
                    <a:lnTo>
                      <a:pt x="15240" y="127000"/>
                    </a:lnTo>
                    <a:lnTo>
                      <a:pt x="20320" y="134620"/>
                    </a:lnTo>
                    <a:lnTo>
                      <a:pt x="24130" y="140970"/>
                    </a:lnTo>
                    <a:lnTo>
                      <a:pt x="17780" y="140970"/>
                    </a:lnTo>
                    <a:lnTo>
                      <a:pt x="15240" y="143510"/>
                    </a:lnTo>
                    <a:lnTo>
                      <a:pt x="13970" y="147320"/>
                    </a:lnTo>
                    <a:lnTo>
                      <a:pt x="8890" y="147320"/>
                    </a:lnTo>
                    <a:lnTo>
                      <a:pt x="6350" y="149860"/>
                    </a:lnTo>
                    <a:lnTo>
                      <a:pt x="5080" y="153670"/>
                    </a:lnTo>
                    <a:lnTo>
                      <a:pt x="7620" y="158750"/>
                    </a:lnTo>
                    <a:lnTo>
                      <a:pt x="6350" y="163830"/>
                    </a:lnTo>
                    <a:lnTo>
                      <a:pt x="7620" y="168910"/>
                    </a:lnTo>
                    <a:lnTo>
                      <a:pt x="13970" y="177800"/>
                    </a:lnTo>
                    <a:lnTo>
                      <a:pt x="11430" y="181610"/>
                    </a:lnTo>
                    <a:lnTo>
                      <a:pt x="11430" y="186690"/>
                    </a:lnTo>
                    <a:lnTo>
                      <a:pt x="15240" y="198120"/>
                    </a:lnTo>
                    <a:lnTo>
                      <a:pt x="15240" y="203200"/>
                    </a:lnTo>
                    <a:lnTo>
                      <a:pt x="17780" y="207010"/>
                    </a:lnTo>
                    <a:lnTo>
                      <a:pt x="26670" y="214630"/>
                    </a:lnTo>
                    <a:lnTo>
                      <a:pt x="26670" y="223520"/>
                    </a:lnTo>
                    <a:lnTo>
                      <a:pt x="27940" y="232410"/>
                    </a:lnTo>
                    <a:lnTo>
                      <a:pt x="26670" y="234950"/>
                    </a:lnTo>
                    <a:lnTo>
                      <a:pt x="29210" y="238760"/>
                    </a:lnTo>
                    <a:lnTo>
                      <a:pt x="34290" y="245110"/>
                    </a:lnTo>
                    <a:lnTo>
                      <a:pt x="34290" y="250190"/>
                    </a:lnTo>
                    <a:lnTo>
                      <a:pt x="38100" y="254000"/>
                    </a:lnTo>
                    <a:lnTo>
                      <a:pt x="41910" y="255270"/>
                    </a:lnTo>
                    <a:lnTo>
                      <a:pt x="44450" y="256540"/>
                    </a:lnTo>
                    <a:lnTo>
                      <a:pt x="39370" y="262890"/>
                    </a:lnTo>
                    <a:lnTo>
                      <a:pt x="38100" y="270510"/>
                    </a:lnTo>
                    <a:lnTo>
                      <a:pt x="39370" y="279400"/>
                    </a:lnTo>
                    <a:lnTo>
                      <a:pt x="46990" y="288290"/>
                    </a:lnTo>
                    <a:lnTo>
                      <a:pt x="48260" y="302260"/>
                    </a:lnTo>
                    <a:lnTo>
                      <a:pt x="53340" y="316230"/>
                    </a:lnTo>
                    <a:lnTo>
                      <a:pt x="58420" y="330200"/>
                    </a:lnTo>
                    <a:lnTo>
                      <a:pt x="63500" y="344170"/>
                    </a:lnTo>
                    <a:lnTo>
                      <a:pt x="81280" y="433070"/>
                    </a:lnTo>
                    <a:lnTo>
                      <a:pt x="106680" y="430530"/>
                    </a:lnTo>
                    <a:lnTo>
                      <a:pt x="92710" y="340360"/>
                    </a:lnTo>
                    <a:lnTo>
                      <a:pt x="93980" y="331470"/>
                    </a:lnTo>
                    <a:lnTo>
                      <a:pt x="96520" y="322580"/>
                    </a:lnTo>
                    <a:lnTo>
                      <a:pt x="104140" y="304800"/>
                    </a:lnTo>
                    <a:lnTo>
                      <a:pt x="106680" y="295910"/>
                    </a:lnTo>
                    <a:lnTo>
                      <a:pt x="107950" y="287020"/>
                    </a:lnTo>
                    <a:lnTo>
                      <a:pt x="106680" y="280670"/>
                    </a:lnTo>
                    <a:lnTo>
                      <a:pt x="100330" y="274320"/>
                    </a:lnTo>
                    <a:lnTo>
                      <a:pt x="102870" y="266700"/>
                    </a:lnTo>
                    <a:lnTo>
                      <a:pt x="104140" y="261620"/>
                    </a:lnTo>
                    <a:lnTo>
                      <a:pt x="102870" y="256540"/>
                    </a:lnTo>
                    <a:lnTo>
                      <a:pt x="101600" y="254000"/>
                    </a:lnTo>
                    <a:lnTo>
                      <a:pt x="99060" y="252730"/>
                    </a:lnTo>
                    <a:lnTo>
                      <a:pt x="95250" y="251460"/>
                    </a:lnTo>
                    <a:lnTo>
                      <a:pt x="85090" y="251460"/>
                    </a:lnTo>
                    <a:lnTo>
                      <a:pt x="88900" y="248920"/>
                    </a:lnTo>
                    <a:lnTo>
                      <a:pt x="92710" y="246380"/>
                    </a:lnTo>
                    <a:lnTo>
                      <a:pt x="101600" y="240030"/>
                    </a:lnTo>
                    <a:lnTo>
                      <a:pt x="109220" y="232410"/>
                    </a:lnTo>
                    <a:lnTo>
                      <a:pt x="110490" y="229870"/>
                    </a:lnTo>
                    <a:lnTo>
                      <a:pt x="107950" y="227330"/>
                    </a:lnTo>
                    <a:lnTo>
                      <a:pt x="113030" y="220980"/>
                    </a:lnTo>
                    <a:lnTo>
                      <a:pt x="118110" y="213360"/>
                    </a:lnTo>
                    <a:lnTo>
                      <a:pt x="120650" y="210820"/>
                    </a:lnTo>
                    <a:lnTo>
                      <a:pt x="121920" y="208280"/>
                    </a:lnTo>
                    <a:lnTo>
                      <a:pt x="120650" y="207010"/>
                    </a:lnTo>
                    <a:lnTo>
                      <a:pt x="116840" y="207010"/>
                    </a:lnTo>
                    <a:lnTo>
                      <a:pt x="116840" y="198120"/>
                    </a:lnTo>
                    <a:lnTo>
                      <a:pt x="114300" y="194310"/>
                    </a:lnTo>
                    <a:lnTo>
                      <a:pt x="110490" y="191770"/>
                    </a:lnTo>
                    <a:lnTo>
                      <a:pt x="121920" y="182880"/>
                    </a:lnTo>
                    <a:lnTo>
                      <a:pt x="123190" y="177800"/>
                    </a:lnTo>
                    <a:lnTo>
                      <a:pt x="123190" y="176530"/>
                    </a:lnTo>
                    <a:lnTo>
                      <a:pt x="120650" y="175260"/>
                    </a:lnTo>
                    <a:lnTo>
                      <a:pt x="123190" y="167640"/>
                    </a:lnTo>
                    <a:lnTo>
                      <a:pt x="124460" y="161290"/>
                    </a:lnTo>
                    <a:lnTo>
                      <a:pt x="124460" y="158750"/>
                    </a:lnTo>
                    <a:lnTo>
                      <a:pt x="123190" y="156210"/>
                    </a:lnTo>
                    <a:lnTo>
                      <a:pt x="121920" y="154940"/>
                    </a:lnTo>
                    <a:lnTo>
                      <a:pt x="119380" y="156210"/>
                    </a:lnTo>
                    <a:lnTo>
                      <a:pt x="115570" y="149860"/>
                    </a:lnTo>
                    <a:lnTo>
                      <a:pt x="113030" y="148590"/>
                    </a:lnTo>
                    <a:lnTo>
                      <a:pt x="111760" y="149860"/>
                    </a:lnTo>
                    <a:lnTo>
                      <a:pt x="107950" y="149860"/>
                    </a:lnTo>
                    <a:lnTo>
                      <a:pt x="114300" y="137160"/>
                    </a:lnTo>
                    <a:lnTo>
                      <a:pt x="114300" y="133350"/>
                    </a:lnTo>
                    <a:lnTo>
                      <a:pt x="113030" y="130810"/>
                    </a:lnTo>
                    <a:lnTo>
                      <a:pt x="109220" y="128270"/>
                    </a:lnTo>
                    <a:lnTo>
                      <a:pt x="107950" y="124460"/>
                    </a:lnTo>
                    <a:lnTo>
                      <a:pt x="107950" y="119380"/>
                    </a:lnTo>
                    <a:lnTo>
                      <a:pt x="104140" y="116840"/>
                    </a:lnTo>
                    <a:lnTo>
                      <a:pt x="101600" y="116840"/>
                    </a:lnTo>
                    <a:lnTo>
                      <a:pt x="97790" y="119380"/>
                    </a:lnTo>
                    <a:lnTo>
                      <a:pt x="93980" y="116840"/>
                    </a:lnTo>
                    <a:lnTo>
                      <a:pt x="90170" y="116840"/>
                    </a:lnTo>
                    <a:lnTo>
                      <a:pt x="87630" y="118110"/>
                    </a:lnTo>
                    <a:lnTo>
                      <a:pt x="85090" y="123190"/>
                    </a:lnTo>
                    <a:lnTo>
                      <a:pt x="80010" y="124460"/>
                    </a:lnTo>
                    <a:lnTo>
                      <a:pt x="76200" y="127000"/>
                    </a:lnTo>
                    <a:lnTo>
                      <a:pt x="66040" y="135890"/>
                    </a:lnTo>
                    <a:lnTo>
                      <a:pt x="66040" y="132080"/>
                    </a:lnTo>
                    <a:lnTo>
                      <a:pt x="66040" y="127000"/>
                    </a:lnTo>
                    <a:lnTo>
                      <a:pt x="68580" y="114300"/>
                    </a:lnTo>
                    <a:lnTo>
                      <a:pt x="68580" y="109220"/>
                    </a:lnTo>
                    <a:lnTo>
                      <a:pt x="68580" y="105410"/>
                    </a:lnTo>
                    <a:lnTo>
                      <a:pt x="66040" y="102870"/>
                    </a:lnTo>
                    <a:lnTo>
                      <a:pt x="63500" y="102870"/>
                    </a:lnTo>
                    <a:lnTo>
                      <a:pt x="64770" y="93980"/>
                    </a:lnTo>
                    <a:lnTo>
                      <a:pt x="66040" y="86360"/>
                    </a:lnTo>
                    <a:lnTo>
                      <a:pt x="67310" y="82550"/>
                    </a:lnTo>
                    <a:lnTo>
                      <a:pt x="66040" y="78740"/>
                    </a:lnTo>
                    <a:lnTo>
                      <a:pt x="66040" y="77470"/>
                    </a:lnTo>
                    <a:lnTo>
                      <a:pt x="63500" y="77470"/>
                    </a:lnTo>
                    <a:lnTo>
                      <a:pt x="64770" y="71120"/>
                    </a:lnTo>
                    <a:lnTo>
                      <a:pt x="66040" y="62230"/>
                    </a:lnTo>
                    <a:lnTo>
                      <a:pt x="66040" y="59690"/>
                    </a:lnTo>
                    <a:lnTo>
                      <a:pt x="66040" y="55880"/>
                    </a:lnTo>
                    <a:lnTo>
                      <a:pt x="64770" y="55880"/>
                    </a:lnTo>
                    <a:lnTo>
                      <a:pt x="63500" y="55880"/>
                    </a:lnTo>
                    <a:lnTo>
                      <a:pt x="63500" y="48260"/>
                    </a:lnTo>
                    <a:lnTo>
                      <a:pt x="63500" y="38100"/>
                    </a:lnTo>
                    <a:lnTo>
                      <a:pt x="64770" y="34290"/>
                    </a:lnTo>
                    <a:lnTo>
                      <a:pt x="63500" y="30480"/>
                    </a:lnTo>
                    <a:lnTo>
                      <a:pt x="62230" y="30480"/>
                    </a:lnTo>
                    <a:lnTo>
                      <a:pt x="59690" y="31750"/>
                    </a:lnTo>
                    <a:lnTo>
                      <a:pt x="55880" y="17780"/>
                    </a:lnTo>
                    <a:lnTo>
                      <a:pt x="49530" y="7620"/>
                    </a:lnTo>
                    <a:lnTo>
                      <a:pt x="39370" y="127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14" name="Freeform 513"/>
              <p:cNvSpPr/>
              <p:nvPr/>
            </p:nvSpPr>
            <p:spPr>
              <a:xfrm>
                <a:off x="8350631" y="1199261"/>
                <a:ext cx="84964" cy="101347"/>
              </a:xfrm>
              <a:custGeom>
                <a:avLst/>
                <a:gdLst/>
                <a:ahLst/>
                <a:cxnLst/>
                <a:rect l="0" t="0" r="0" b="0"/>
                <a:pathLst>
                  <a:path w="84964" h="101347">
                    <a:moveTo>
                      <a:pt x="79248" y="16891"/>
                    </a:moveTo>
                    <a:lnTo>
                      <a:pt x="75819" y="21209"/>
                    </a:lnTo>
                    <a:lnTo>
                      <a:pt x="72517" y="23495"/>
                    </a:lnTo>
                    <a:lnTo>
                      <a:pt x="69596" y="21590"/>
                    </a:lnTo>
                    <a:lnTo>
                      <a:pt x="65786" y="26924"/>
                    </a:lnTo>
                    <a:lnTo>
                      <a:pt x="61976" y="32639"/>
                    </a:lnTo>
                    <a:lnTo>
                      <a:pt x="58547" y="36449"/>
                    </a:lnTo>
                    <a:lnTo>
                      <a:pt x="56642" y="36449"/>
                    </a:lnTo>
                    <a:lnTo>
                      <a:pt x="54737" y="35052"/>
                    </a:lnTo>
                    <a:lnTo>
                      <a:pt x="51308" y="41275"/>
                    </a:lnTo>
                    <a:lnTo>
                      <a:pt x="49911" y="48006"/>
                    </a:lnTo>
                    <a:lnTo>
                      <a:pt x="48006" y="53340"/>
                    </a:lnTo>
                    <a:lnTo>
                      <a:pt x="45593" y="53848"/>
                    </a:lnTo>
                    <a:lnTo>
                      <a:pt x="43180" y="53340"/>
                    </a:lnTo>
                    <a:lnTo>
                      <a:pt x="42672" y="57150"/>
                    </a:lnTo>
                    <a:lnTo>
                      <a:pt x="42672" y="61976"/>
                    </a:lnTo>
                    <a:lnTo>
                      <a:pt x="43688" y="70612"/>
                    </a:lnTo>
                    <a:lnTo>
                      <a:pt x="44196" y="74422"/>
                    </a:lnTo>
                    <a:lnTo>
                      <a:pt x="43688" y="77851"/>
                    </a:lnTo>
                    <a:lnTo>
                      <a:pt x="42672" y="78232"/>
                    </a:lnTo>
                    <a:lnTo>
                      <a:pt x="39878" y="77851"/>
                    </a:lnTo>
                    <a:lnTo>
                      <a:pt x="39878" y="85979"/>
                    </a:lnTo>
                    <a:lnTo>
                      <a:pt x="38354" y="93091"/>
                    </a:lnTo>
                    <a:lnTo>
                      <a:pt x="35052" y="98425"/>
                    </a:lnTo>
                    <a:lnTo>
                      <a:pt x="29718" y="100838"/>
                    </a:lnTo>
                    <a:lnTo>
                      <a:pt x="26416" y="101346"/>
                    </a:lnTo>
                    <a:lnTo>
                      <a:pt x="22606" y="101346"/>
                    </a:lnTo>
                    <a:lnTo>
                      <a:pt x="18288" y="97028"/>
                    </a:lnTo>
                    <a:lnTo>
                      <a:pt x="15875" y="90297"/>
                    </a:lnTo>
                    <a:lnTo>
                      <a:pt x="12954" y="83566"/>
                    </a:lnTo>
                    <a:lnTo>
                      <a:pt x="11557" y="83058"/>
                    </a:lnTo>
                    <a:lnTo>
                      <a:pt x="9652" y="81153"/>
                    </a:lnTo>
                    <a:lnTo>
                      <a:pt x="7620" y="75819"/>
                    </a:lnTo>
                    <a:lnTo>
                      <a:pt x="6223" y="71120"/>
                    </a:lnTo>
                    <a:lnTo>
                      <a:pt x="5334" y="71120"/>
                    </a:lnTo>
                    <a:lnTo>
                      <a:pt x="3302" y="72517"/>
                    </a:lnTo>
                    <a:lnTo>
                      <a:pt x="2921" y="65786"/>
                    </a:lnTo>
                    <a:lnTo>
                      <a:pt x="3810" y="58547"/>
                    </a:lnTo>
                    <a:lnTo>
                      <a:pt x="3302" y="52832"/>
                    </a:lnTo>
                    <a:lnTo>
                      <a:pt x="2413" y="51435"/>
                    </a:lnTo>
                    <a:lnTo>
                      <a:pt x="0" y="50927"/>
                    </a:lnTo>
                    <a:lnTo>
                      <a:pt x="1397" y="46101"/>
                    </a:lnTo>
                    <a:lnTo>
                      <a:pt x="2921" y="41275"/>
                    </a:lnTo>
                    <a:lnTo>
                      <a:pt x="3810" y="37465"/>
                    </a:lnTo>
                    <a:lnTo>
                      <a:pt x="3302" y="36068"/>
                    </a:lnTo>
                    <a:lnTo>
                      <a:pt x="1905" y="35560"/>
                    </a:lnTo>
                    <a:lnTo>
                      <a:pt x="2413" y="26924"/>
                    </a:lnTo>
                    <a:lnTo>
                      <a:pt x="5715" y="19685"/>
                    </a:lnTo>
                    <a:lnTo>
                      <a:pt x="10541" y="13970"/>
                    </a:lnTo>
                    <a:lnTo>
                      <a:pt x="16764" y="9144"/>
                    </a:lnTo>
                    <a:lnTo>
                      <a:pt x="24003" y="5334"/>
                    </a:lnTo>
                    <a:lnTo>
                      <a:pt x="32131" y="2413"/>
                    </a:lnTo>
                    <a:lnTo>
                      <a:pt x="49403" y="0"/>
                    </a:lnTo>
                    <a:lnTo>
                      <a:pt x="65786" y="1016"/>
                    </a:lnTo>
                    <a:lnTo>
                      <a:pt x="72517" y="1905"/>
                    </a:lnTo>
                    <a:lnTo>
                      <a:pt x="78232" y="4318"/>
                    </a:lnTo>
                    <a:lnTo>
                      <a:pt x="82042" y="6223"/>
                    </a:lnTo>
                    <a:lnTo>
                      <a:pt x="84963" y="8636"/>
                    </a:lnTo>
                    <a:lnTo>
                      <a:pt x="84963" y="11049"/>
                    </a:lnTo>
                    <a:lnTo>
                      <a:pt x="82042" y="1397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15" name="Freeform 514"/>
              <p:cNvSpPr/>
              <p:nvPr/>
            </p:nvSpPr>
            <p:spPr>
              <a:xfrm>
                <a:off x="8350250" y="1198880"/>
                <a:ext cx="85091" cy="101601"/>
              </a:xfrm>
              <a:custGeom>
                <a:avLst/>
                <a:gdLst/>
                <a:ahLst/>
                <a:cxnLst/>
                <a:rect l="0" t="0" r="0" b="0"/>
                <a:pathLst>
                  <a:path w="85091" h="101601">
                    <a:moveTo>
                      <a:pt x="82550" y="13970"/>
                    </a:moveTo>
                    <a:lnTo>
                      <a:pt x="85090" y="11430"/>
                    </a:lnTo>
                    <a:lnTo>
                      <a:pt x="85090" y="8890"/>
                    </a:lnTo>
                    <a:lnTo>
                      <a:pt x="82550" y="6350"/>
                    </a:lnTo>
                    <a:lnTo>
                      <a:pt x="78740" y="5080"/>
                    </a:lnTo>
                    <a:lnTo>
                      <a:pt x="72390" y="2540"/>
                    </a:lnTo>
                    <a:lnTo>
                      <a:pt x="66040" y="1270"/>
                    </a:lnTo>
                    <a:lnTo>
                      <a:pt x="49530" y="0"/>
                    </a:lnTo>
                    <a:lnTo>
                      <a:pt x="31750" y="2540"/>
                    </a:lnTo>
                    <a:lnTo>
                      <a:pt x="24130" y="6350"/>
                    </a:lnTo>
                    <a:lnTo>
                      <a:pt x="16510" y="10160"/>
                    </a:lnTo>
                    <a:lnTo>
                      <a:pt x="10160" y="13970"/>
                    </a:lnTo>
                    <a:lnTo>
                      <a:pt x="6350" y="20320"/>
                    </a:lnTo>
                    <a:lnTo>
                      <a:pt x="2540" y="26670"/>
                    </a:lnTo>
                    <a:lnTo>
                      <a:pt x="2540" y="35560"/>
                    </a:lnTo>
                    <a:lnTo>
                      <a:pt x="3810" y="36830"/>
                    </a:lnTo>
                    <a:lnTo>
                      <a:pt x="3810" y="38100"/>
                    </a:lnTo>
                    <a:lnTo>
                      <a:pt x="2540" y="41910"/>
                    </a:lnTo>
                    <a:lnTo>
                      <a:pt x="1270" y="46990"/>
                    </a:lnTo>
                    <a:lnTo>
                      <a:pt x="0" y="50800"/>
                    </a:lnTo>
                    <a:lnTo>
                      <a:pt x="2540" y="52070"/>
                    </a:lnTo>
                    <a:lnTo>
                      <a:pt x="3810" y="53340"/>
                    </a:lnTo>
                    <a:lnTo>
                      <a:pt x="3810" y="58420"/>
                    </a:lnTo>
                    <a:lnTo>
                      <a:pt x="2540" y="66040"/>
                    </a:lnTo>
                    <a:lnTo>
                      <a:pt x="3810" y="72390"/>
                    </a:lnTo>
                    <a:lnTo>
                      <a:pt x="5080" y="71120"/>
                    </a:lnTo>
                    <a:lnTo>
                      <a:pt x="6350" y="71120"/>
                    </a:lnTo>
                    <a:lnTo>
                      <a:pt x="7620" y="76200"/>
                    </a:lnTo>
                    <a:lnTo>
                      <a:pt x="10160" y="81280"/>
                    </a:lnTo>
                    <a:lnTo>
                      <a:pt x="11430" y="83820"/>
                    </a:lnTo>
                    <a:lnTo>
                      <a:pt x="12700" y="83820"/>
                    </a:lnTo>
                    <a:lnTo>
                      <a:pt x="15240" y="90170"/>
                    </a:lnTo>
                    <a:lnTo>
                      <a:pt x="17780" y="97790"/>
                    </a:lnTo>
                    <a:lnTo>
                      <a:pt x="22860" y="101600"/>
                    </a:lnTo>
                    <a:lnTo>
                      <a:pt x="26670" y="101600"/>
                    </a:lnTo>
                    <a:lnTo>
                      <a:pt x="29210" y="101600"/>
                    </a:lnTo>
                    <a:lnTo>
                      <a:pt x="35560" y="99060"/>
                    </a:lnTo>
                    <a:lnTo>
                      <a:pt x="38100" y="93980"/>
                    </a:lnTo>
                    <a:lnTo>
                      <a:pt x="39370" y="86360"/>
                    </a:lnTo>
                    <a:lnTo>
                      <a:pt x="39370" y="78740"/>
                    </a:lnTo>
                    <a:lnTo>
                      <a:pt x="43180" y="78740"/>
                    </a:lnTo>
                    <a:lnTo>
                      <a:pt x="43180" y="78740"/>
                    </a:lnTo>
                    <a:lnTo>
                      <a:pt x="44450" y="74930"/>
                    </a:lnTo>
                    <a:lnTo>
                      <a:pt x="43180" y="71120"/>
                    </a:lnTo>
                    <a:lnTo>
                      <a:pt x="43180" y="62230"/>
                    </a:lnTo>
                    <a:lnTo>
                      <a:pt x="43180" y="57150"/>
                    </a:lnTo>
                    <a:lnTo>
                      <a:pt x="43180" y="53340"/>
                    </a:lnTo>
                    <a:lnTo>
                      <a:pt x="45720" y="54610"/>
                    </a:lnTo>
                    <a:lnTo>
                      <a:pt x="48260" y="53340"/>
                    </a:lnTo>
                    <a:lnTo>
                      <a:pt x="49530" y="48260"/>
                    </a:lnTo>
                    <a:lnTo>
                      <a:pt x="50800" y="41910"/>
                    </a:lnTo>
                    <a:lnTo>
                      <a:pt x="54610" y="35560"/>
                    </a:lnTo>
                    <a:lnTo>
                      <a:pt x="57150" y="36830"/>
                    </a:lnTo>
                    <a:lnTo>
                      <a:pt x="58420" y="36830"/>
                    </a:lnTo>
                    <a:lnTo>
                      <a:pt x="62230" y="33020"/>
                    </a:lnTo>
                    <a:lnTo>
                      <a:pt x="66040" y="26670"/>
                    </a:lnTo>
                    <a:lnTo>
                      <a:pt x="69850" y="21590"/>
                    </a:lnTo>
                    <a:lnTo>
                      <a:pt x="72390" y="24130"/>
                    </a:lnTo>
                    <a:lnTo>
                      <a:pt x="76200" y="21590"/>
                    </a:lnTo>
                    <a:lnTo>
                      <a:pt x="78740" y="1778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16" name="Freeform 515"/>
              <p:cNvSpPr/>
              <p:nvPr/>
            </p:nvSpPr>
            <p:spPr>
              <a:xfrm>
                <a:off x="9026017" y="1201166"/>
                <a:ext cx="124715" cy="428245"/>
              </a:xfrm>
              <a:custGeom>
                <a:avLst/>
                <a:gdLst/>
                <a:ahLst/>
                <a:cxnLst/>
                <a:rect l="0" t="0" r="0" b="0"/>
                <a:pathLst>
                  <a:path w="124715" h="428245">
                    <a:moveTo>
                      <a:pt x="94996" y="508"/>
                    </a:moveTo>
                    <a:lnTo>
                      <a:pt x="106553" y="3937"/>
                    </a:lnTo>
                    <a:lnTo>
                      <a:pt x="115189" y="10160"/>
                    </a:lnTo>
                    <a:lnTo>
                      <a:pt x="120904" y="19685"/>
                    </a:lnTo>
                    <a:lnTo>
                      <a:pt x="123825" y="31242"/>
                    </a:lnTo>
                    <a:lnTo>
                      <a:pt x="124714" y="45593"/>
                    </a:lnTo>
                    <a:lnTo>
                      <a:pt x="123825" y="60960"/>
                    </a:lnTo>
                    <a:lnTo>
                      <a:pt x="121412" y="77851"/>
                    </a:lnTo>
                    <a:lnTo>
                      <a:pt x="117094" y="95123"/>
                    </a:lnTo>
                    <a:lnTo>
                      <a:pt x="118491" y="96520"/>
                    </a:lnTo>
                    <a:lnTo>
                      <a:pt x="118999" y="99441"/>
                    </a:lnTo>
                    <a:lnTo>
                      <a:pt x="117094" y="104648"/>
                    </a:lnTo>
                    <a:lnTo>
                      <a:pt x="113284" y="110871"/>
                    </a:lnTo>
                    <a:lnTo>
                      <a:pt x="110363" y="116205"/>
                    </a:lnTo>
                    <a:lnTo>
                      <a:pt x="111760" y="117602"/>
                    </a:lnTo>
                    <a:lnTo>
                      <a:pt x="112268" y="120523"/>
                    </a:lnTo>
                    <a:lnTo>
                      <a:pt x="109855" y="126746"/>
                    </a:lnTo>
                    <a:lnTo>
                      <a:pt x="105156" y="133985"/>
                    </a:lnTo>
                    <a:lnTo>
                      <a:pt x="101727" y="141224"/>
                    </a:lnTo>
                    <a:lnTo>
                      <a:pt x="107061" y="141224"/>
                    </a:lnTo>
                    <a:lnTo>
                      <a:pt x="108966" y="143129"/>
                    </a:lnTo>
                    <a:lnTo>
                      <a:pt x="110871" y="146431"/>
                    </a:lnTo>
                    <a:lnTo>
                      <a:pt x="115697" y="146939"/>
                    </a:lnTo>
                    <a:lnTo>
                      <a:pt x="118491" y="149352"/>
                    </a:lnTo>
                    <a:lnTo>
                      <a:pt x="119507" y="153670"/>
                    </a:lnTo>
                    <a:lnTo>
                      <a:pt x="117602" y="158496"/>
                    </a:lnTo>
                    <a:lnTo>
                      <a:pt x="118491" y="163195"/>
                    </a:lnTo>
                    <a:lnTo>
                      <a:pt x="117094" y="168021"/>
                    </a:lnTo>
                    <a:lnTo>
                      <a:pt x="111379" y="178181"/>
                    </a:lnTo>
                    <a:lnTo>
                      <a:pt x="113792" y="182499"/>
                    </a:lnTo>
                    <a:lnTo>
                      <a:pt x="113792" y="186817"/>
                    </a:lnTo>
                    <a:lnTo>
                      <a:pt x="110871" y="196850"/>
                    </a:lnTo>
                    <a:lnTo>
                      <a:pt x="110363" y="202565"/>
                    </a:lnTo>
                    <a:lnTo>
                      <a:pt x="107061" y="207391"/>
                    </a:lnTo>
                    <a:lnTo>
                      <a:pt x="97409" y="215138"/>
                    </a:lnTo>
                    <a:lnTo>
                      <a:pt x="98425" y="223266"/>
                    </a:lnTo>
                    <a:lnTo>
                      <a:pt x="96901" y="231902"/>
                    </a:lnTo>
                    <a:lnTo>
                      <a:pt x="97409" y="235712"/>
                    </a:lnTo>
                    <a:lnTo>
                      <a:pt x="96012" y="238633"/>
                    </a:lnTo>
                    <a:lnTo>
                      <a:pt x="89789" y="244856"/>
                    </a:lnTo>
                    <a:lnTo>
                      <a:pt x="89789" y="250063"/>
                    </a:lnTo>
                    <a:lnTo>
                      <a:pt x="86868" y="253492"/>
                    </a:lnTo>
                    <a:lnTo>
                      <a:pt x="83439" y="254889"/>
                    </a:lnTo>
                    <a:lnTo>
                      <a:pt x="81153" y="256794"/>
                    </a:lnTo>
                    <a:lnTo>
                      <a:pt x="85471" y="263144"/>
                    </a:lnTo>
                    <a:lnTo>
                      <a:pt x="87376" y="270256"/>
                    </a:lnTo>
                    <a:lnTo>
                      <a:pt x="84963" y="279400"/>
                    </a:lnTo>
                    <a:lnTo>
                      <a:pt x="78232" y="289052"/>
                    </a:lnTo>
                    <a:lnTo>
                      <a:pt x="76327" y="302006"/>
                    </a:lnTo>
                    <a:lnTo>
                      <a:pt x="71501" y="315849"/>
                    </a:lnTo>
                    <a:lnTo>
                      <a:pt x="65786" y="330327"/>
                    </a:lnTo>
                    <a:lnTo>
                      <a:pt x="61468" y="344170"/>
                    </a:lnTo>
                    <a:lnTo>
                      <a:pt x="46990" y="428244"/>
                    </a:lnTo>
                    <a:lnTo>
                      <a:pt x="17780" y="426720"/>
                    </a:lnTo>
                    <a:lnTo>
                      <a:pt x="31623" y="339344"/>
                    </a:lnTo>
                    <a:lnTo>
                      <a:pt x="31623" y="331216"/>
                    </a:lnTo>
                    <a:lnTo>
                      <a:pt x="28829" y="322072"/>
                    </a:lnTo>
                    <a:lnTo>
                      <a:pt x="21590" y="304419"/>
                    </a:lnTo>
                    <a:lnTo>
                      <a:pt x="18161" y="295275"/>
                    </a:lnTo>
                    <a:lnTo>
                      <a:pt x="16764" y="286639"/>
                    </a:lnTo>
                    <a:lnTo>
                      <a:pt x="18669" y="279908"/>
                    </a:lnTo>
                    <a:lnTo>
                      <a:pt x="24003" y="274066"/>
                    </a:lnTo>
                    <a:lnTo>
                      <a:pt x="22098" y="266954"/>
                    </a:lnTo>
                    <a:lnTo>
                      <a:pt x="21590" y="261620"/>
                    </a:lnTo>
                    <a:lnTo>
                      <a:pt x="22098" y="256794"/>
                    </a:lnTo>
                    <a:lnTo>
                      <a:pt x="23495" y="254000"/>
                    </a:lnTo>
                    <a:lnTo>
                      <a:pt x="25908" y="252095"/>
                    </a:lnTo>
                    <a:lnTo>
                      <a:pt x="29210" y="251079"/>
                    </a:lnTo>
                    <a:lnTo>
                      <a:pt x="39370" y="251079"/>
                    </a:lnTo>
                    <a:lnTo>
                      <a:pt x="36449" y="248666"/>
                    </a:lnTo>
                    <a:lnTo>
                      <a:pt x="32131" y="246761"/>
                    </a:lnTo>
                    <a:lnTo>
                      <a:pt x="22479" y="239522"/>
                    </a:lnTo>
                    <a:lnTo>
                      <a:pt x="15875" y="232791"/>
                    </a:lnTo>
                    <a:lnTo>
                      <a:pt x="14859" y="229997"/>
                    </a:lnTo>
                    <a:lnTo>
                      <a:pt x="16764" y="226568"/>
                    </a:lnTo>
                    <a:lnTo>
                      <a:pt x="11557" y="220853"/>
                    </a:lnTo>
                    <a:lnTo>
                      <a:pt x="6223" y="214122"/>
                    </a:lnTo>
                    <a:lnTo>
                      <a:pt x="4826" y="210820"/>
                    </a:lnTo>
                    <a:lnTo>
                      <a:pt x="3302" y="207899"/>
                    </a:lnTo>
                    <a:lnTo>
                      <a:pt x="4826" y="206502"/>
                    </a:lnTo>
                    <a:lnTo>
                      <a:pt x="7620" y="206502"/>
                    </a:lnTo>
                    <a:lnTo>
                      <a:pt x="8636" y="198247"/>
                    </a:lnTo>
                    <a:lnTo>
                      <a:pt x="10541" y="194437"/>
                    </a:lnTo>
                    <a:lnTo>
                      <a:pt x="13843" y="191135"/>
                    </a:lnTo>
                    <a:lnTo>
                      <a:pt x="3302" y="182880"/>
                    </a:lnTo>
                    <a:lnTo>
                      <a:pt x="508" y="178562"/>
                    </a:lnTo>
                    <a:lnTo>
                      <a:pt x="1397" y="176149"/>
                    </a:lnTo>
                    <a:lnTo>
                      <a:pt x="4318" y="174244"/>
                    </a:lnTo>
                    <a:lnTo>
                      <a:pt x="1905" y="168021"/>
                    </a:lnTo>
                    <a:lnTo>
                      <a:pt x="508" y="160401"/>
                    </a:lnTo>
                    <a:lnTo>
                      <a:pt x="0" y="157988"/>
                    </a:lnTo>
                    <a:lnTo>
                      <a:pt x="889" y="156083"/>
                    </a:lnTo>
                    <a:lnTo>
                      <a:pt x="2794" y="155067"/>
                    </a:lnTo>
                    <a:lnTo>
                      <a:pt x="6223" y="156464"/>
                    </a:lnTo>
                    <a:lnTo>
                      <a:pt x="9525" y="149860"/>
                    </a:lnTo>
                    <a:lnTo>
                      <a:pt x="11557" y="148844"/>
                    </a:lnTo>
                    <a:lnTo>
                      <a:pt x="13843" y="148844"/>
                    </a:lnTo>
                    <a:lnTo>
                      <a:pt x="16764" y="150749"/>
                    </a:lnTo>
                    <a:lnTo>
                      <a:pt x="11557" y="137287"/>
                    </a:lnTo>
                    <a:lnTo>
                      <a:pt x="11049" y="132080"/>
                    </a:lnTo>
                    <a:lnTo>
                      <a:pt x="12446" y="130175"/>
                    </a:lnTo>
                    <a:lnTo>
                      <a:pt x="15367" y="128143"/>
                    </a:lnTo>
                    <a:lnTo>
                      <a:pt x="16256" y="123444"/>
                    </a:lnTo>
                    <a:lnTo>
                      <a:pt x="17780" y="119507"/>
                    </a:lnTo>
                    <a:lnTo>
                      <a:pt x="21082" y="117221"/>
                    </a:lnTo>
                    <a:lnTo>
                      <a:pt x="23495" y="117221"/>
                    </a:lnTo>
                    <a:lnTo>
                      <a:pt x="27305" y="118110"/>
                    </a:lnTo>
                    <a:lnTo>
                      <a:pt x="30734" y="116205"/>
                    </a:lnTo>
                    <a:lnTo>
                      <a:pt x="34036" y="115697"/>
                    </a:lnTo>
                    <a:lnTo>
                      <a:pt x="37465" y="117602"/>
                    </a:lnTo>
                    <a:lnTo>
                      <a:pt x="39751" y="122936"/>
                    </a:lnTo>
                    <a:lnTo>
                      <a:pt x="44577" y="123444"/>
                    </a:lnTo>
                    <a:lnTo>
                      <a:pt x="49403" y="126746"/>
                    </a:lnTo>
                    <a:lnTo>
                      <a:pt x="58039" y="136398"/>
                    </a:lnTo>
                    <a:lnTo>
                      <a:pt x="58547" y="132080"/>
                    </a:lnTo>
                    <a:lnTo>
                      <a:pt x="58039" y="126238"/>
                    </a:lnTo>
                    <a:lnTo>
                      <a:pt x="57150" y="114808"/>
                    </a:lnTo>
                    <a:lnTo>
                      <a:pt x="57150" y="109474"/>
                    </a:lnTo>
                    <a:lnTo>
                      <a:pt x="57531" y="105156"/>
                    </a:lnTo>
                    <a:lnTo>
                      <a:pt x="58547" y="102235"/>
                    </a:lnTo>
                    <a:lnTo>
                      <a:pt x="60960" y="101854"/>
                    </a:lnTo>
                    <a:lnTo>
                      <a:pt x="59944" y="94615"/>
                    </a:lnTo>
                    <a:lnTo>
                      <a:pt x="58039" y="85471"/>
                    </a:lnTo>
                    <a:lnTo>
                      <a:pt x="57531" y="81153"/>
                    </a:lnTo>
                    <a:lnTo>
                      <a:pt x="58039" y="78740"/>
                    </a:lnTo>
                    <a:lnTo>
                      <a:pt x="59055" y="77343"/>
                    </a:lnTo>
                    <a:lnTo>
                      <a:pt x="61468" y="77851"/>
                    </a:lnTo>
                    <a:lnTo>
                      <a:pt x="60452" y="70612"/>
                    </a:lnTo>
                    <a:lnTo>
                      <a:pt x="58547" y="62484"/>
                    </a:lnTo>
                    <a:lnTo>
                      <a:pt x="58039" y="59055"/>
                    </a:lnTo>
                    <a:lnTo>
                      <a:pt x="58039" y="56642"/>
                    </a:lnTo>
                    <a:lnTo>
                      <a:pt x="59436" y="55753"/>
                    </a:lnTo>
                    <a:lnTo>
                      <a:pt x="62357" y="56642"/>
                    </a:lnTo>
                    <a:lnTo>
                      <a:pt x="61468" y="47625"/>
                    </a:lnTo>
                    <a:lnTo>
                      <a:pt x="60960" y="37465"/>
                    </a:lnTo>
                    <a:lnTo>
                      <a:pt x="60452" y="33147"/>
                    </a:lnTo>
                    <a:lnTo>
                      <a:pt x="60960" y="30734"/>
                    </a:lnTo>
                    <a:lnTo>
                      <a:pt x="62865" y="29845"/>
                    </a:lnTo>
                    <a:lnTo>
                      <a:pt x="64770" y="31242"/>
                    </a:lnTo>
                    <a:lnTo>
                      <a:pt x="69596" y="17272"/>
                    </a:lnTo>
                    <a:lnTo>
                      <a:pt x="76327" y="6731"/>
                    </a:lnTo>
                    <a:lnTo>
                      <a:pt x="84963" y="1016"/>
                    </a:lnTo>
                    <a:lnTo>
                      <a:pt x="89789" y="0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17" name="Freeform 516"/>
              <p:cNvSpPr/>
              <p:nvPr/>
            </p:nvSpPr>
            <p:spPr>
              <a:xfrm>
                <a:off x="9025890" y="1201420"/>
                <a:ext cx="124461" cy="427991"/>
              </a:xfrm>
              <a:custGeom>
                <a:avLst/>
                <a:gdLst/>
                <a:ahLst/>
                <a:cxnLst/>
                <a:rect l="0" t="0" r="0" b="0"/>
                <a:pathLst>
                  <a:path w="124461" h="427991">
                    <a:moveTo>
                      <a:pt x="95250" y="0"/>
                    </a:moveTo>
                    <a:lnTo>
                      <a:pt x="106680" y="3810"/>
                    </a:lnTo>
                    <a:lnTo>
                      <a:pt x="115570" y="10160"/>
                    </a:lnTo>
                    <a:lnTo>
                      <a:pt x="120650" y="19050"/>
                    </a:lnTo>
                    <a:lnTo>
                      <a:pt x="123190" y="30480"/>
                    </a:lnTo>
                    <a:lnTo>
                      <a:pt x="124460" y="45720"/>
                    </a:lnTo>
                    <a:lnTo>
                      <a:pt x="123190" y="60960"/>
                    </a:lnTo>
                    <a:lnTo>
                      <a:pt x="120650" y="77470"/>
                    </a:lnTo>
                    <a:lnTo>
                      <a:pt x="116840" y="95250"/>
                    </a:lnTo>
                    <a:lnTo>
                      <a:pt x="118110" y="96520"/>
                    </a:lnTo>
                    <a:lnTo>
                      <a:pt x="118110" y="99060"/>
                    </a:lnTo>
                    <a:lnTo>
                      <a:pt x="116840" y="104140"/>
                    </a:lnTo>
                    <a:lnTo>
                      <a:pt x="113030" y="110490"/>
                    </a:lnTo>
                    <a:lnTo>
                      <a:pt x="110490" y="115570"/>
                    </a:lnTo>
                    <a:lnTo>
                      <a:pt x="111760" y="116840"/>
                    </a:lnTo>
                    <a:lnTo>
                      <a:pt x="111760" y="120650"/>
                    </a:lnTo>
                    <a:lnTo>
                      <a:pt x="109220" y="127000"/>
                    </a:lnTo>
                    <a:lnTo>
                      <a:pt x="105410" y="133350"/>
                    </a:lnTo>
                    <a:lnTo>
                      <a:pt x="101600" y="140970"/>
                    </a:lnTo>
                    <a:lnTo>
                      <a:pt x="106680" y="140970"/>
                    </a:lnTo>
                    <a:lnTo>
                      <a:pt x="109220" y="143510"/>
                    </a:lnTo>
                    <a:lnTo>
                      <a:pt x="110490" y="146050"/>
                    </a:lnTo>
                    <a:lnTo>
                      <a:pt x="115570" y="147320"/>
                    </a:lnTo>
                    <a:lnTo>
                      <a:pt x="118110" y="148590"/>
                    </a:lnTo>
                    <a:lnTo>
                      <a:pt x="119380" y="153670"/>
                    </a:lnTo>
                    <a:lnTo>
                      <a:pt x="116840" y="158750"/>
                    </a:lnTo>
                    <a:lnTo>
                      <a:pt x="118110" y="162560"/>
                    </a:lnTo>
                    <a:lnTo>
                      <a:pt x="116840" y="167640"/>
                    </a:lnTo>
                    <a:lnTo>
                      <a:pt x="110490" y="177800"/>
                    </a:lnTo>
                    <a:lnTo>
                      <a:pt x="113030" y="181610"/>
                    </a:lnTo>
                    <a:lnTo>
                      <a:pt x="113030" y="186690"/>
                    </a:lnTo>
                    <a:lnTo>
                      <a:pt x="110490" y="196850"/>
                    </a:lnTo>
                    <a:lnTo>
                      <a:pt x="110490" y="201930"/>
                    </a:lnTo>
                    <a:lnTo>
                      <a:pt x="106680" y="207010"/>
                    </a:lnTo>
                    <a:lnTo>
                      <a:pt x="97790" y="214630"/>
                    </a:lnTo>
                    <a:lnTo>
                      <a:pt x="97790" y="223520"/>
                    </a:lnTo>
                    <a:lnTo>
                      <a:pt x="96520" y="231140"/>
                    </a:lnTo>
                    <a:lnTo>
                      <a:pt x="97790" y="234950"/>
                    </a:lnTo>
                    <a:lnTo>
                      <a:pt x="95250" y="238760"/>
                    </a:lnTo>
                    <a:lnTo>
                      <a:pt x="90170" y="245110"/>
                    </a:lnTo>
                    <a:lnTo>
                      <a:pt x="90170" y="250190"/>
                    </a:lnTo>
                    <a:lnTo>
                      <a:pt x="86360" y="252730"/>
                    </a:lnTo>
                    <a:lnTo>
                      <a:pt x="83820" y="255270"/>
                    </a:lnTo>
                    <a:lnTo>
                      <a:pt x="81280" y="256540"/>
                    </a:lnTo>
                    <a:lnTo>
                      <a:pt x="85090" y="262890"/>
                    </a:lnTo>
                    <a:lnTo>
                      <a:pt x="87630" y="270510"/>
                    </a:lnTo>
                    <a:lnTo>
                      <a:pt x="85090" y="279400"/>
                    </a:lnTo>
                    <a:lnTo>
                      <a:pt x="77470" y="288290"/>
                    </a:lnTo>
                    <a:lnTo>
                      <a:pt x="76200" y="302260"/>
                    </a:lnTo>
                    <a:lnTo>
                      <a:pt x="71120" y="314960"/>
                    </a:lnTo>
                    <a:lnTo>
                      <a:pt x="66040" y="330200"/>
                    </a:lnTo>
                    <a:lnTo>
                      <a:pt x="60960" y="344170"/>
                    </a:lnTo>
                    <a:lnTo>
                      <a:pt x="46990" y="427990"/>
                    </a:lnTo>
                    <a:lnTo>
                      <a:pt x="17780" y="426720"/>
                    </a:lnTo>
                    <a:lnTo>
                      <a:pt x="31750" y="339090"/>
                    </a:lnTo>
                    <a:lnTo>
                      <a:pt x="31750" y="331470"/>
                    </a:lnTo>
                    <a:lnTo>
                      <a:pt x="27940" y="321310"/>
                    </a:lnTo>
                    <a:lnTo>
                      <a:pt x="21590" y="304800"/>
                    </a:lnTo>
                    <a:lnTo>
                      <a:pt x="17780" y="294640"/>
                    </a:lnTo>
                    <a:lnTo>
                      <a:pt x="16510" y="287020"/>
                    </a:lnTo>
                    <a:lnTo>
                      <a:pt x="19050" y="279400"/>
                    </a:lnTo>
                    <a:lnTo>
                      <a:pt x="24130" y="274320"/>
                    </a:lnTo>
                    <a:lnTo>
                      <a:pt x="21590" y="266700"/>
                    </a:lnTo>
                    <a:lnTo>
                      <a:pt x="21590" y="261620"/>
                    </a:lnTo>
                    <a:lnTo>
                      <a:pt x="21590" y="256540"/>
                    </a:lnTo>
                    <a:lnTo>
                      <a:pt x="22860" y="254000"/>
                    </a:lnTo>
                    <a:lnTo>
                      <a:pt x="25400" y="251460"/>
                    </a:lnTo>
                    <a:lnTo>
                      <a:pt x="29210" y="251460"/>
                    </a:lnTo>
                    <a:lnTo>
                      <a:pt x="39370" y="251460"/>
                    </a:lnTo>
                    <a:lnTo>
                      <a:pt x="35560" y="248920"/>
                    </a:lnTo>
                    <a:lnTo>
                      <a:pt x="31750" y="246380"/>
                    </a:lnTo>
                    <a:lnTo>
                      <a:pt x="21590" y="238760"/>
                    </a:lnTo>
                    <a:lnTo>
                      <a:pt x="15240" y="232410"/>
                    </a:lnTo>
                    <a:lnTo>
                      <a:pt x="15240" y="229870"/>
                    </a:lnTo>
                    <a:lnTo>
                      <a:pt x="16510" y="226060"/>
                    </a:lnTo>
                    <a:lnTo>
                      <a:pt x="11430" y="220980"/>
                    </a:lnTo>
                    <a:lnTo>
                      <a:pt x="6350" y="213360"/>
                    </a:lnTo>
                    <a:lnTo>
                      <a:pt x="5080" y="210820"/>
                    </a:lnTo>
                    <a:lnTo>
                      <a:pt x="2540" y="207010"/>
                    </a:lnTo>
                    <a:lnTo>
                      <a:pt x="5080" y="205740"/>
                    </a:lnTo>
                    <a:lnTo>
                      <a:pt x="7620" y="205740"/>
                    </a:lnTo>
                    <a:lnTo>
                      <a:pt x="8890" y="198120"/>
                    </a:lnTo>
                    <a:lnTo>
                      <a:pt x="10160" y="194310"/>
                    </a:lnTo>
                    <a:lnTo>
                      <a:pt x="13970" y="190500"/>
                    </a:lnTo>
                    <a:lnTo>
                      <a:pt x="2540" y="182880"/>
                    </a:lnTo>
                    <a:lnTo>
                      <a:pt x="0" y="177800"/>
                    </a:lnTo>
                    <a:lnTo>
                      <a:pt x="1270" y="175260"/>
                    </a:lnTo>
                    <a:lnTo>
                      <a:pt x="3810" y="173990"/>
                    </a:lnTo>
                    <a:lnTo>
                      <a:pt x="1270" y="167640"/>
                    </a:lnTo>
                    <a:lnTo>
                      <a:pt x="0" y="160020"/>
                    </a:lnTo>
                    <a:lnTo>
                      <a:pt x="0" y="157480"/>
                    </a:lnTo>
                    <a:lnTo>
                      <a:pt x="1270" y="156210"/>
                    </a:lnTo>
                    <a:lnTo>
                      <a:pt x="2540" y="154940"/>
                    </a:lnTo>
                    <a:lnTo>
                      <a:pt x="6350" y="156210"/>
                    </a:lnTo>
                    <a:lnTo>
                      <a:pt x="8890" y="149860"/>
                    </a:lnTo>
                    <a:lnTo>
                      <a:pt x="11430" y="148590"/>
                    </a:lnTo>
                    <a:lnTo>
                      <a:pt x="13970" y="148590"/>
                    </a:lnTo>
                    <a:lnTo>
                      <a:pt x="16510" y="149860"/>
                    </a:lnTo>
                    <a:lnTo>
                      <a:pt x="11430" y="137160"/>
                    </a:lnTo>
                    <a:lnTo>
                      <a:pt x="10160" y="132080"/>
                    </a:lnTo>
                    <a:lnTo>
                      <a:pt x="12700" y="129540"/>
                    </a:lnTo>
                    <a:lnTo>
                      <a:pt x="15240" y="128270"/>
                    </a:lnTo>
                    <a:lnTo>
                      <a:pt x="16510" y="123190"/>
                    </a:lnTo>
                    <a:lnTo>
                      <a:pt x="17780" y="119380"/>
                    </a:lnTo>
                    <a:lnTo>
                      <a:pt x="20320" y="116840"/>
                    </a:lnTo>
                    <a:lnTo>
                      <a:pt x="22860" y="116840"/>
                    </a:lnTo>
                    <a:lnTo>
                      <a:pt x="26670" y="118110"/>
                    </a:lnTo>
                    <a:lnTo>
                      <a:pt x="30480" y="115570"/>
                    </a:lnTo>
                    <a:lnTo>
                      <a:pt x="34290" y="115570"/>
                    </a:lnTo>
                    <a:lnTo>
                      <a:pt x="36830" y="116840"/>
                    </a:lnTo>
                    <a:lnTo>
                      <a:pt x="39370" y="123190"/>
                    </a:lnTo>
                    <a:lnTo>
                      <a:pt x="44450" y="123190"/>
                    </a:lnTo>
                    <a:lnTo>
                      <a:pt x="49530" y="127000"/>
                    </a:lnTo>
                    <a:lnTo>
                      <a:pt x="58420" y="135890"/>
                    </a:lnTo>
                    <a:lnTo>
                      <a:pt x="58420" y="132080"/>
                    </a:lnTo>
                    <a:lnTo>
                      <a:pt x="58420" y="125730"/>
                    </a:lnTo>
                    <a:lnTo>
                      <a:pt x="57150" y="114300"/>
                    </a:lnTo>
                    <a:lnTo>
                      <a:pt x="57150" y="109220"/>
                    </a:lnTo>
                    <a:lnTo>
                      <a:pt x="57150" y="105410"/>
                    </a:lnTo>
                    <a:lnTo>
                      <a:pt x="58420" y="101600"/>
                    </a:lnTo>
                    <a:lnTo>
                      <a:pt x="60960" y="101600"/>
                    </a:lnTo>
                    <a:lnTo>
                      <a:pt x="59690" y="93980"/>
                    </a:lnTo>
                    <a:lnTo>
                      <a:pt x="58420" y="85090"/>
                    </a:lnTo>
                    <a:lnTo>
                      <a:pt x="57150" y="81280"/>
                    </a:lnTo>
                    <a:lnTo>
                      <a:pt x="58420" y="78740"/>
                    </a:lnTo>
                    <a:lnTo>
                      <a:pt x="58420" y="77470"/>
                    </a:lnTo>
                    <a:lnTo>
                      <a:pt x="60960" y="77470"/>
                    </a:lnTo>
                    <a:lnTo>
                      <a:pt x="59690" y="69850"/>
                    </a:lnTo>
                    <a:lnTo>
                      <a:pt x="58420" y="62230"/>
                    </a:lnTo>
                    <a:lnTo>
                      <a:pt x="58420" y="58420"/>
                    </a:lnTo>
                    <a:lnTo>
                      <a:pt x="58420" y="55880"/>
                    </a:lnTo>
                    <a:lnTo>
                      <a:pt x="59690" y="55880"/>
                    </a:lnTo>
                    <a:lnTo>
                      <a:pt x="62230" y="55880"/>
                    </a:lnTo>
                    <a:lnTo>
                      <a:pt x="60960" y="46990"/>
                    </a:lnTo>
                    <a:lnTo>
                      <a:pt x="60960" y="36830"/>
                    </a:lnTo>
                    <a:lnTo>
                      <a:pt x="59690" y="33020"/>
                    </a:lnTo>
                    <a:lnTo>
                      <a:pt x="60960" y="30480"/>
                    </a:lnTo>
                    <a:lnTo>
                      <a:pt x="62230" y="29210"/>
                    </a:lnTo>
                    <a:lnTo>
                      <a:pt x="64770" y="30480"/>
                    </a:lnTo>
                    <a:lnTo>
                      <a:pt x="69850" y="16510"/>
                    </a:lnTo>
                    <a:lnTo>
                      <a:pt x="76200" y="6350"/>
                    </a:lnTo>
                    <a:lnTo>
                      <a:pt x="85090" y="1270"/>
                    </a:lnTo>
                    <a:lnTo>
                      <a:pt x="90170" y="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18" name="Freeform 517"/>
              <p:cNvSpPr/>
              <p:nvPr/>
            </p:nvSpPr>
            <p:spPr>
              <a:xfrm>
                <a:off x="9098534" y="1199261"/>
                <a:ext cx="84456" cy="101347"/>
              </a:xfrm>
              <a:custGeom>
                <a:avLst/>
                <a:gdLst/>
                <a:ahLst/>
                <a:cxnLst/>
                <a:rect l="0" t="0" r="0" b="0"/>
                <a:pathLst>
                  <a:path w="84456" h="101347">
                    <a:moveTo>
                      <a:pt x="2286" y="13970"/>
                    </a:moveTo>
                    <a:lnTo>
                      <a:pt x="0" y="11049"/>
                    </a:lnTo>
                    <a:lnTo>
                      <a:pt x="0" y="8636"/>
                    </a:lnTo>
                    <a:lnTo>
                      <a:pt x="1905" y="6223"/>
                    </a:lnTo>
                    <a:lnTo>
                      <a:pt x="5715" y="4318"/>
                    </a:lnTo>
                    <a:lnTo>
                      <a:pt x="11430" y="1905"/>
                    </a:lnTo>
                    <a:lnTo>
                      <a:pt x="18161" y="1016"/>
                    </a:lnTo>
                    <a:lnTo>
                      <a:pt x="34544" y="0"/>
                    </a:lnTo>
                    <a:lnTo>
                      <a:pt x="51816" y="2413"/>
                    </a:lnTo>
                    <a:lnTo>
                      <a:pt x="59944" y="5334"/>
                    </a:lnTo>
                    <a:lnTo>
                      <a:pt x="67183" y="9144"/>
                    </a:lnTo>
                    <a:lnTo>
                      <a:pt x="73914" y="13970"/>
                    </a:lnTo>
                    <a:lnTo>
                      <a:pt x="78232" y="19685"/>
                    </a:lnTo>
                    <a:lnTo>
                      <a:pt x="81534" y="26924"/>
                    </a:lnTo>
                    <a:lnTo>
                      <a:pt x="82042" y="35560"/>
                    </a:lnTo>
                    <a:lnTo>
                      <a:pt x="81026" y="36068"/>
                    </a:lnTo>
                    <a:lnTo>
                      <a:pt x="80137" y="37465"/>
                    </a:lnTo>
                    <a:lnTo>
                      <a:pt x="81026" y="41275"/>
                    </a:lnTo>
                    <a:lnTo>
                      <a:pt x="82931" y="46101"/>
                    </a:lnTo>
                    <a:lnTo>
                      <a:pt x="84455" y="50927"/>
                    </a:lnTo>
                    <a:lnTo>
                      <a:pt x="81534" y="51435"/>
                    </a:lnTo>
                    <a:lnTo>
                      <a:pt x="80518" y="52832"/>
                    </a:lnTo>
                    <a:lnTo>
                      <a:pt x="80518" y="58547"/>
                    </a:lnTo>
                    <a:lnTo>
                      <a:pt x="81026" y="65786"/>
                    </a:lnTo>
                    <a:lnTo>
                      <a:pt x="81026" y="72517"/>
                    </a:lnTo>
                    <a:lnTo>
                      <a:pt x="79121" y="71120"/>
                    </a:lnTo>
                    <a:lnTo>
                      <a:pt x="77724" y="71120"/>
                    </a:lnTo>
                    <a:lnTo>
                      <a:pt x="76200" y="75819"/>
                    </a:lnTo>
                    <a:lnTo>
                      <a:pt x="74295" y="81153"/>
                    </a:lnTo>
                    <a:lnTo>
                      <a:pt x="72898" y="83058"/>
                    </a:lnTo>
                    <a:lnTo>
                      <a:pt x="70993" y="83566"/>
                    </a:lnTo>
                    <a:lnTo>
                      <a:pt x="69088" y="90297"/>
                    </a:lnTo>
                    <a:lnTo>
                      <a:pt x="65659" y="97028"/>
                    </a:lnTo>
                    <a:lnTo>
                      <a:pt x="61341" y="101346"/>
                    </a:lnTo>
                    <a:lnTo>
                      <a:pt x="58547" y="101346"/>
                    </a:lnTo>
                    <a:lnTo>
                      <a:pt x="54229" y="100838"/>
                    </a:lnTo>
                    <a:lnTo>
                      <a:pt x="48895" y="98425"/>
                    </a:lnTo>
                    <a:lnTo>
                      <a:pt x="45593" y="93091"/>
                    </a:lnTo>
                    <a:lnTo>
                      <a:pt x="44069" y="85979"/>
                    </a:lnTo>
                    <a:lnTo>
                      <a:pt x="44069" y="77851"/>
                    </a:lnTo>
                    <a:lnTo>
                      <a:pt x="41275" y="78232"/>
                    </a:lnTo>
                    <a:lnTo>
                      <a:pt x="40259" y="77851"/>
                    </a:lnTo>
                    <a:lnTo>
                      <a:pt x="40259" y="74422"/>
                    </a:lnTo>
                    <a:lnTo>
                      <a:pt x="40259" y="70612"/>
                    </a:lnTo>
                    <a:lnTo>
                      <a:pt x="42164" y="61976"/>
                    </a:lnTo>
                    <a:lnTo>
                      <a:pt x="42164" y="57150"/>
                    </a:lnTo>
                    <a:lnTo>
                      <a:pt x="40767" y="53340"/>
                    </a:lnTo>
                    <a:lnTo>
                      <a:pt x="38354" y="53848"/>
                    </a:lnTo>
                    <a:lnTo>
                      <a:pt x="35941" y="53340"/>
                    </a:lnTo>
                    <a:lnTo>
                      <a:pt x="34036" y="48006"/>
                    </a:lnTo>
                    <a:lnTo>
                      <a:pt x="32639" y="41275"/>
                    </a:lnTo>
                    <a:lnTo>
                      <a:pt x="29210" y="35052"/>
                    </a:lnTo>
                    <a:lnTo>
                      <a:pt x="27305" y="36449"/>
                    </a:lnTo>
                    <a:lnTo>
                      <a:pt x="25400" y="36449"/>
                    </a:lnTo>
                    <a:lnTo>
                      <a:pt x="21971" y="32639"/>
                    </a:lnTo>
                    <a:lnTo>
                      <a:pt x="18161" y="26924"/>
                    </a:lnTo>
                    <a:lnTo>
                      <a:pt x="14351" y="21590"/>
                    </a:lnTo>
                    <a:lnTo>
                      <a:pt x="11430" y="23495"/>
                    </a:lnTo>
                    <a:lnTo>
                      <a:pt x="8128" y="21209"/>
                    </a:lnTo>
                    <a:lnTo>
                      <a:pt x="5715" y="16891"/>
                    </a:lnTo>
                    <a:close/>
                  </a:path>
                </a:pathLst>
              </a:custGeom>
              <a:solidFill>
                <a:srgbClr val="E5E5E5"/>
              </a:solidFill>
              <a:ln w="0" cap="flat" cmpd="sng" algn="ctr">
                <a:solidFill>
                  <a:srgbClr val="E5E5E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19" name="Freeform 518"/>
              <p:cNvSpPr/>
              <p:nvPr/>
            </p:nvSpPr>
            <p:spPr>
              <a:xfrm>
                <a:off x="9098280" y="1198880"/>
                <a:ext cx="83821" cy="101601"/>
              </a:xfrm>
              <a:custGeom>
                <a:avLst/>
                <a:gdLst/>
                <a:ahLst/>
                <a:cxnLst/>
                <a:rect l="0" t="0" r="0" b="0"/>
                <a:pathLst>
                  <a:path w="83821" h="101601">
                    <a:moveTo>
                      <a:pt x="2540" y="13970"/>
                    </a:moveTo>
                    <a:lnTo>
                      <a:pt x="0" y="11430"/>
                    </a:lnTo>
                    <a:lnTo>
                      <a:pt x="0" y="8890"/>
                    </a:lnTo>
                    <a:lnTo>
                      <a:pt x="1270" y="6350"/>
                    </a:lnTo>
                    <a:lnTo>
                      <a:pt x="5080" y="5080"/>
                    </a:lnTo>
                    <a:lnTo>
                      <a:pt x="11430" y="2540"/>
                    </a:lnTo>
                    <a:lnTo>
                      <a:pt x="17780" y="1270"/>
                    </a:lnTo>
                    <a:lnTo>
                      <a:pt x="34290" y="0"/>
                    </a:lnTo>
                    <a:lnTo>
                      <a:pt x="52070" y="2540"/>
                    </a:lnTo>
                    <a:lnTo>
                      <a:pt x="59690" y="6350"/>
                    </a:lnTo>
                    <a:lnTo>
                      <a:pt x="67310" y="10160"/>
                    </a:lnTo>
                    <a:lnTo>
                      <a:pt x="73660" y="13970"/>
                    </a:lnTo>
                    <a:lnTo>
                      <a:pt x="77470" y="20320"/>
                    </a:lnTo>
                    <a:lnTo>
                      <a:pt x="81280" y="26670"/>
                    </a:lnTo>
                    <a:lnTo>
                      <a:pt x="82550" y="35560"/>
                    </a:lnTo>
                    <a:lnTo>
                      <a:pt x="81280" y="36830"/>
                    </a:lnTo>
                    <a:lnTo>
                      <a:pt x="80010" y="38100"/>
                    </a:lnTo>
                    <a:lnTo>
                      <a:pt x="81280" y="41910"/>
                    </a:lnTo>
                    <a:lnTo>
                      <a:pt x="82550" y="46990"/>
                    </a:lnTo>
                    <a:lnTo>
                      <a:pt x="83820" y="50800"/>
                    </a:lnTo>
                    <a:lnTo>
                      <a:pt x="81280" y="52070"/>
                    </a:lnTo>
                    <a:lnTo>
                      <a:pt x="80010" y="53340"/>
                    </a:lnTo>
                    <a:lnTo>
                      <a:pt x="80010" y="58420"/>
                    </a:lnTo>
                    <a:lnTo>
                      <a:pt x="81280" y="66040"/>
                    </a:lnTo>
                    <a:lnTo>
                      <a:pt x="81280" y="72390"/>
                    </a:lnTo>
                    <a:lnTo>
                      <a:pt x="78740" y="71120"/>
                    </a:lnTo>
                    <a:lnTo>
                      <a:pt x="77470" y="71120"/>
                    </a:lnTo>
                    <a:lnTo>
                      <a:pt x="76200" y="76200"/>
                    </a:lnTo>
                    <a:lnTo>
                      <a:pt x="73660" y="81280"/>
                    </a:lnTo>
                    <a:lnTo>
                      <a:pt x="72390" y="83820"/>
                    </a:lnTo>
                    <a:lnTo>
                      <a:pt x="71120" y="83820"/>
                    </a:lnTo>
                    <a:lnTo>
                      <a:pt x="68580" y="90170"/>
                    </a:lnTo>
                    <a:lnTo>
                      <a:pt x="66040" y="97790"/>
                    </a:lnTo>
                    <a:lnTo>
                      <a:pt x="60960" y="101600"/>
                    </a:lnTo>
                    <a:lnTo>
                      <a:pt x="58420" y="101600"/>
                    </a:lnTo>
                    <a:lnTo>
                      <a:pt x="54610" y="101600"/>
                    </a:lnTo>
                    <a:lnTo>
                      <a:pt x="48260" y="99060"/>
                    </a:lnTo>
                    <a:lnTo>
                      <a:pt x="45720" y="93980"/>
                    </a:lnTo>
                    <a:lnTo>
                      <a:pt x="44450" y="86360"/>
                    </a:lnTo>
                    <a:lnTo>
                      <a:pt x="44450" y="78740"/>
                    </a:lnTo>
                    <a:lnTo>
                      <a:pt x="40640" y="78740"/>
                    </a:lnTo>
                    <a:lnTo>
                      <a:pt x="40640" y="78740"/>
                    </a:lnTo>
                    <a:lnTo>
                      <a:pt x="40640" y="74930"/>
                    </a:lnTo>
                    <a:lnTo>
                      <a:pt x="40640" y="71120"/>
                    </a:lnTo>
                    <a:lnTo>
                      <a:pt x="41910" y="62230"/>
                    </a:lnTo>
                    <a:lnTo>
                      <a:pt x="41910" y="57150"/>
                    </a:lnTo>
                    <a:lnTo>
                      <a:pt x="40640" y="53340"/>
                    </a:lnTo>
                    <a:lnTo>
                      <a:pt x="38100" y="54610"/>
                    </a:lnTo>
                    <a:lnTo>
                      <a:pt x="35560" y="53340"/>
                    </a:lnTo>
                    <a:lnTo>
                      <a:pt x="34290" y="48260"/>
                    </a:lnTo>
                    <a:lnTo>
                      <a:pt x="33020" y="41910"/>
                    </a:lnTo>
                    <a:lnTo>
                      <a:pt x="29210" y="35560"/>
                    </a:lnTo>
                    <a:lnTo>
                      <a:pt x="26670" y="36830"/>
                    </a:lnTo>
                    <a:lnTo>
                      <a:pt x="25400" y="36830"/>
                    </a:lnTo>
                    <a:lnTo>
                      <a:pt x="21590" y="33020"/>
                    </a:lnTo>
                    <a:lnTo>
                      <a:pt x="17780" y="26670"/>
                    </a:lnTo>
                    <a:lnTo>
                      <a:pt x="13970" y="21590"/>
                    </a:lnTo>
                    <a:lnTo>
                      <a:pt x="11430" y="24130"/>
                    </a:lnTo>
                    <a:lnTo>
                      <a:pt x="7620" y="21590"/>
                    </a:lnTo>
                    <a:lnTo>
                      <a:pt x="5080" y="1778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20" name="Freeform 519"/>
              <p:cNvSpPr/>
              <p:nvPr/>
            </p:nvSpPr>
            <p:spPr>
              <a:xfrm>
                <a:off x="8393303" y="1625981"/>
                <a:ext cx="751206" cy="108459"/>
              </a:xfrm>
              <a:custGeom>
                <a:avLst/>
                <a:gdLst/>
                <a:ahLst/>
                <a:cxnLst/>
                <a:rect l="0" t="0" r="0" b="0"/>
                <a:pathLst>
                  <a:path w="751206" h="108459">
                    <a:moveTo>
                      <a:pt x="1905" y="43688"/>
                    </a:moveTo>
                    <a:lnTo>
                      <a:pt x="6350" y="33655"/>
                    </a:lnTo>
                    <a:lnTo>
                      <a:pt x="13462" y="24511"/>
                    </a:lnTo>
                    <a:lnTo>
                      <a:pt x="22606" y="15875"/>
                    </a:lnTo>
                    <a:lnTo>
                      <a:pt x="33655" y="9652"/>
                    </a:lnTo>
                    <a:lnTo>
                      <a:pt x="46609" y="4318"/>
                    </a:lnTo>
                    <a:lnTo>
                      <a:pt x="61468" y="1524"/>
                    </a:lnTo>
                    <a:lnTo>
                      <a:pt x="76835" y="0"/>
                    </a:lnTo>
                    <a:lnTo>
                      <a:pt x="674497" y="0"/>
                    </a:lnTo>
                    <a:lnTo>
                      <a:pt x="689864" y="1524"/>
                    </a:lnTo>
                    <a:lnTo>
                      <a:pt x="704215" y="4318"/>
                    </a:lnTo>
                    <a:lnTo>
                      <a:pt x="717169" y="9652"/>
                    </a:lnTo>
                    <a:lnTo>
                      <a:pt x="728218" y="15875"/>
                    </a:lnTo>
                    <a:lnTo>
                      <a:pt x="737870" y="24511"/>
                    </a:lnTo>
                    <a:lnTo>
                      <a:pt x="744474" y="33655"/>
                    </a:lnTo>
                    <a:lnTo>
                      <a:pt x="749300" y="43688"/>
                    </a:lnTo>
                    <a:lnTo>
                      <a:pt x="751205" y="54737"/>
                    </a:lnTo>
                    <a:lnTo>
                      <a:pt x="749300" y="65278"/>
                    </a:lnTo>
                    <a:lnTo>
                      <a:pt x="744474" y="75819"/>
                    </a:lnTo>
                    <a:lnTo>
                      <a:pt x="737870" y="84455"/>
                    </a:lnTo>
                    <a:lnTo>
                      <a:pt x="728218" y="92710"/>
                    </a:lnTo>
                    <a:lnTo>
                      <a:pt x="717169" y="99441"/>
                    </a:lnTo>
                    <a:lnTo>
                      <a:pt x="704215" y="104140"/>
                    </a:lnTo>
                    <a:lnTo>
                      <a:pt x="689864" y="107569"/>
                    </a:lnTo>
                    <a:lnTo>
                      <a:pt x="674497" y="108458"/>
                    </a:lnTo>
                    <a:lnTo>
                      <a:pt x="76835" y="108458"/>
                    </a:lnTo>
                    <a:lnTo>
                      <a:pt x="61468" y="107569"/>
                    </a:lnTo>
                    <a:lnTo>
                      <a:pt x="46609" y="104140"/>
                    </a:lnTo>
                    <a:lnTo>
                      <a:pt x="33655" y="99441"/>
                    </a:lnTo>
                    <a:lnTo>
                      <a:pt x="22606" y="92710"/>
                    </a:lnTo>
                    <a:lnTo>
                      <a:pt x="13462" y="84455"/>
                    </a:lnTo>
                    <a:lnTo>
                      <a:pt x="6350" y="75819"/>
                    </a:lnTo>
                    <a:lnTo>
                      <a:pt x="1905" y="65278"/>
                    </a:lnTo>
                    <a:lnTo>
                      <a:pt x="0" y="54737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21" name="Freeform 520"/>
              <p:cNvSpPr/>
              <p:nvPr/>
            </p:nvSpPr>
            <p:spPr>
              <a:xfrm>
                <a:off x="8393430" y="1625600"/>
                <a:ext cx="750571" cy="109221"/>
              </a:xfrm>
              <a:custGeom>
                <a:avLst/>
                <a:gdLst/>
                <a:ahLst/>
                <a:cxnLst/>
                <a:rect l="0" t="0" r="0" b="0"/>
                <a:pathLst>
                  <a:path w="750571" h="109221">
                    <a:moveTo>
                      <a:pt x="0" y="54610"/>
                    </a:moveTo>
                    <a:lnTo>
                      <a:pt x="1270" y="66040"/>
                    </a:lnTo>
                    <a:lnTo>
                      <a:pt x="6350" y="76200"/>
                    </a:lnTo>
                    <a:lnTo>
                      <a:pt x="12700" y="85090"/>
                    </a:lnTo>
                    <a:lnTo>
                      <a:pt x="21590" y="92710"/>
                    </a:lnTo>
                    <a:lnTo>
                      <a:pt x="33020" y="100330"/>
                    </a:lnTo>
                    <a:lnTo>
                      <a:pt x="45720" y="104140"/>
                    </a:lnTo>
                    <a:lnTo>
                      <a:pt x="60960" y="107950"/>
                    </a:lnTo>
                    <a:lnTo>
                      <a:pt x="76200" y="109220"/>
                    </a:lnTo>
                    <a:lnTo>
                      <a:pt x="674370" y="109220"/>
                    </a:lnTo>
                    <a:lnTo>
                      <a:pt x="689610" y="107950"/>
                    </a:lnTo>
                    <a:lnTo>
                      <a:pt x="703580" y="104140"/>
                    </a:lnTo>
                    <a:lnTo>
                      <a:pt x="716280" y="100330"/>
                    </a:lnTo>
                    <a:lnTo>
                      <a:pt x="727710" y="92710"/>
                    </a:lnTo>
                    <a:lnTo>
                      <a:pt x="737870" y="85090"/>
                    </a:lnTo>
                    <a:lnTo>
                      <a:pt x="744220" y="76200"/>
                    </a:lnTo>
                    <a:lnTo>
                      <a:pt x="749300" y="66040"/>
                    </a:lnTo>
                    <a:lnTo>
                      <a:pt x="750570" y="54610"/>
                    </a:lnTo>
                    <a:lnTo>
                      <a:pt x="749300" y="44450"/>
                    </a:lnTo>
                    <a:lnTo>
                      <a:pt x="744220" y="34290"/>
                    </a:lnTo>
                    <a:lnTo>
                      <a:pt x="737870" y="25400"/>
                    </a:lnTo>
                    <a:lnTo>
                      <a:pt x="727710" y="16510"/>
                    </a:lnTo>
                    <a:lnTo>
                      <a:pt x="716280" y="10160"/>
                    </a:lnTo>
                    <a:lnTo>
                      <a:pt x="703580" y="5080"/>
                    </a:lnTo>
                    <a:lnTo>
                      <a:pt x="689610" y="2540"/>
                    </a:lnTo>
                    <a:lnTo>
                      <a:pt x="674370" y="0"/>
                    </a:lnTo>
                    <a:lnTo>
                      <a:pt x="76200" y="0"/>
                    </a:lnTo>
                    <a:lnTo>
                      <a:pt x="60960" y="2540"/>
                    </a:lnTo>
                    <a:lnTo>
                      <a:pt x="45720" y="5080"/>
                    </a:lnTo>
                    <a:lnTo>
                      <a:pt x="33020" y="10160"/>
                    </a:lnTo>
                    <a:lnTo>
                      <a:pt x="21590" y="16510"/>
                    </a:lnTo>
                    <a:lnTo>
                      <a:pt x="12700" y="25400"/>
                    </a:lnTo>
                    <a:lnTo>
                      <a:pt x="6350" y="34290"/>
                    </a:lnTo>
                    <a:lnTo>
                      <a:pt x="1270" y="44450"/>
                    </a:lnTo>
                    <a:close/>
                  </a:path>
                </a:pathLst>
              </a:cu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22" name="Freeform 521"/>
              <p:cNvSpPr/>
              <p:nvPr/>
            </p:nvSpPr>
            <p:spPr>
              <a:xfrm>
                <a:off x="9023604" y="1450340"/>
                <a:ext cx="13971" cy="509"/>
              </a:xfrm>
              <a:custGeom>
                <a:avLst/>
                <a:gdLst/>
                <a:ahLst/>
                <a:cxnLst/>
                <a:rect l="0" t="0" r="0" b="0"/>
                <a:pathLst>
                  <a:path w="13971" h="509">
                    <a:moveTo>
                      <a:pt x="13970" y="508"/>
                    </a:moveTo>
                    <a:lnTo>
                      <a:pt x="0" y="508"/>
                    </a:lnTo>
                    <a:lnTo>
                      <a:pt x="508" y="0"/>
                    </a:lnTo>
                    <a:lnTo>
                      <a:pt x="1155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23" name="Freeform 522"/>
              <p:cNvSpPr/>
              <p:nvPr/>
            </p:nvSpPr>
            <p:spPr>
              <a:xfrm>
                <a:off x="9062466" y="1474343"/>
                <a:ext cx="10034" cy="10034"/>
              </a:xfrm>
              <a:custGeom>
                <a:avLst/>
                <a:gdLst/>
                <a:ahLst/>
                <a:cxnLst/>
                <a:rect l="0" t="0" r="0" b="0"/>
                <a:pathLst>
                  <a:path w="10034" h="10034">
                    <a:moveTo>
                      <a:pt x="0" y="0"/>
                    </a:moveTo>
                    <a:lnTo>
                      <a:pt x="508" y="1397"/>
                    </a:lnTo>
                    <a:lnTo>
                      <a:pt x="5715" y="889"/>
                    </a:lnTo>
                    <a:lnTo>
                      <a:pt x="8636" y="1397"/>
                    </a:lnTo>
                    <a:lnTo>
                      <a:pt x="10033" y="2413"/>
                    </a:lnTo>
                    <a:lnTo>
                      <a:pt x="9144" y="3302"/>
                    </a:lnTo>
                    <a:lnTo>
                      <a:pt x="5715" y="6731"/>
                    </a:lnTo>
                    <a:lnTo>
                      <a:pt x="508" y="9525"/>
                    </a:lnTo>
                    <a:lnTo>
                      <a:pt x="0" y="10033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24" name="Freeform 523"/>
              <p:cNvSpPr/>
              <p:nvPr/>
            </p:nvSpPr>
            <p:spPr>
              <a:xfrm>
                <a:off x="9062466" y="1486281"/>
                <a:ext cx="2922" cy="3430"/>
              </a:xfrm>
              <a:custGeom>
                <a:avLst/>
                <a:gdLst/>
                <a:ahLst/>
                <a:cxnLst/>
                <a:rect l="0" t="0" r="0" b="0"/>
                <a:pathLst>
                  <a:path w="2922" h="3430">
                    <a:moveTo>
                      <a:pt x="0" y="0"/>
                    </a:moveTo>
                    <a:lnTo>
                      <a:pt x="508" y="508"/>
                    </a:lnTo>
                    <a:lnTo>
                      <a:pt x="2921" y="2032"/>
                    </a:lnTo>
                    <a:lnTo>
                      <a:pt x="1016" y="2921"/>
                    </a:lnTo>
                    <a:lnTo>
                      <a:pt x="0" y="3429"/>
                    </a:lnTo>
                    <a:close/>
                  </a:path>
                </a:pathLst>
              </a:custGeom>
              <a:solidFill>
                <a:srgbClr val="B4B4B4"/>
              </a:solidFill>
              <a:ln w="0" cap="flat" cmpd="sng" algn="ctr">
                <a:solidFill>
                  <a:srgbClr val="B4B4B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25" name="Freeform 524"/>
              <p:cNvSpPr/>
              <p:nvPr/>
            </p:nvSpPr>
            <p:spPr>
              <a:xfrm>
                <a:off x="9037574" y="1450848"/>
                <a:ext cx="24893" cy="59437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59437">
                    <a:moveTo>
                      <a:pt x="0" y="59436"/>
                    </a:moveTo>
                    <a:lnTo>
                      <a:pt x="381" y="0"/>
                    </a:lnTo>
                    <a:lnTo>
                      <a:pt x="3302" y="889"/>
                    </a:lnTo>
                    <a:lnTo>
                      <a:pt x="9525" y="381"/>
                    </a:lnTo>
                    <a:lnTo>
                      <a:pt x="13843" y="889"/>
                    </a:lnTo>
                    <a:lnTo>
                      <a:pt x="18161" y="2413"/>
                    </a:lnTo>
                    <a:lnTo>
                      <a:pt x="19177" y="4699"/>
                    </a:lnTo>
                    <a:lnTo>
                      <a:pt x="19177" y="7620"/>
                    </a:lnTo>
                    <a:lnTo>
                      <a:pt x="23495" y="9144"/>
                    </a:lnTo>
                    <a:lnTo>
                      <a:pt x="24892" y="10033"/>
                    </a:lnTo>
                    <a:lnTo>
                      <a:pt x="24892" y="11049"/>
                    </a:lnTo>
                    <a:lnTo>
                      <a:pt x="24892" y="11430"/>
                    </a:lnTo>
                    <a:lnTo>
                      <a:pt x="21971" y="13843"/>
                    </a:lnTo>
                    <a:lnTo>
                      <a:pt x="18161" y="15748"/>
                    </a:lnTo>
                    <a:lnTo>
                      <a:pt x="10033" y="20066"/>
                    </a:lnTo>
                    <a:lnTo>
                      <a:pt x="16764" y="19685"/>
                    </a:lnTo>
                    <a:lnTo>
                      <a:pt x="20574" y="20066"/>
                    </a:lnTo>
                    <a:lnTo>
                      <a:pt x="22987" y="21082"/>
                    </a:lnTo>
                    <a:lnTo>
                      <a:pt x="23876" y="22479"/>
                    </a:lnTo>
                    <a:lnTo>
                      <a:pt x="24892" y="23495"/>
                    </a:lnTo>
                    <a:lnTo>
                      <a:pt x="24384" y="33528"/>
                    </a:lnTo>
                    <a:lnTo>
                      <a:pt x="22987" y="35052"/>
                    </a:lnTo>
                    <a:lnTo>
                      <a:pt x="24384" y="35433"/>
                    </a:lnTo>
                    <a:lnTo>
                      <a:pt x="24384" y="38862"/>
                    </a:lnTo>
                    <a:lnTo>
                      <a:pt x="21590" y="39370"/>
                    </a:lnTo>
                    <a:lnTo>
                      <a:pt x="11430" y="41783"/>
                    </a:lnTo>
                    <a:lnTo>
                      <a:pt x="1905" y="43180"/>
                    </a:lnTo>
                    <a:lnTo>
                      <a:pt x="6223" y="45593"/>
                    </a:lnTo>
                    <a:lnTo>
                      <a:pt x="9017" y="48006"/>
                    </a:lnTo>
                    <a:lnTo>
                      <a:pt x="9017" y="49911"/>
                    </a:lnTo>
                    <a:lnTo>
                      <a:pt x="7620" y="52705"/>
                    </a:lnTo>
                    <a:lnTo>
                      <a:pt x="10922" y="52705"/>
                    </a:lnTo>
                    <a:lnTo>
                      <a:pt x="12954" y="53213"/>
                    </a:lnTo>
                    <a:lnTo>
                      <a:pt x="12954" y="54737"/>
                    </a:lnTo>
                    <a:lnTo>
                      <a:pt x="9017" y="56642"/>
                    </a:lnTo>
                    <a:lnTo>
                      <a:pt x="2794" y="58547"/>
                    </a:lnTo>
                    <a:close/>
                  </a:path>
                </a:pathLst>
              </a:custGeom>
              <a:solidFill>
                <a:srgbClr val="B7B7B7"/>
              </a:solidFill>
              <a:ln w="0" cap="flat" cmpd="sng" algn="ctr">
                <a:solidFill>
                  <a:srgbClr val="B7B7B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26" name="Freeform 525"/>
              <p:cNvSpPr/>
              <p:nvPr/>
            </p:nvSpPr>
            <p:spPr>
              <a:xfrm>
                <a:off x="9013571" y="1449832"/>
                <a:ext cx="24893" cy="69597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69597">
                    <a:moveTo>
                      <a:pt x="0" y="69596"/>
                    </a:moveTo>
                    <a:lnTo>
                      <a:pt x="381" y="2413"/>
                    </a:lnTo>
                    <a:lnTo>
                      <a:pt x="5207" y="2413"/>
                    </a:lnTo>
                    <a:lnTo>
                      <a:pt x="10033" y="0"/>
                    </a:lnTo>
                    <a:lnTo>
                      <a:pt x="24003" y="508"/>
                    </a:lnTo>
                    <a:lnTo>
                      <a:pt x="24892" y="508"/>
                    </a:lnTo>
                    <a:lnTo>
                      <a:pt x="24384" y="60071"/>
                    </a:lnTo>
                    <a:lnTo>
                      <a:pt x="20574" y="60452"/>
                    </a:lnTo>
                    <a:lnTo>
                      <a:pt x="10922" y="63881"/>
                    </a:lnTo>
                    <a:lnTo>
                      <a:pt x="12954" y="64770"/>
                    </a:lnTo>
                    <a:lnTo>
                      <a:pt x="12446" y="66675"/>
                    </a:lnTo>
                    <a:lnTo>
                      <a:pt x="9525" y="67691"/>
                    </a:lnTo>
                    <a:lnTo>
                      <a:pt x="5207" y="69088"/>
                    </a:lnTo>
                    <a:close/>
                  </a:path>
                </a:pathLst>
              </a:custGeom>
              <a:solidFill>
                <a:srgbClr val="BABABA"/>
              </a:solidFill>
              <a:ln w="0" cap="flat" cmpd="sng" algn="ctr">
                <a:solidFill>
                  <a:srgbClr val="BABAB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27" name="Freeform 526"/>
              <p:cNvSpPr/>
              <p:nvPr/>
            </p:nvSpPr>
            <p:spPr>
              <a:xfrm>
                <a:off x="8989568" y="1452753"/>
                <a:ext cx="24893" cy="70994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70994">
                    <a:moveTo>
                      <a:pt x="0" y="70993"/>
                    </a:moveTo>
                    <a:lnTo>
                      <a:pt x="381" y="4318"/>
                    </a:lnTo>
                    <a:lnTo>
                      <a:pt x="13335" y="889"/>
                    </a:lnTo>
                    <a:lnTo>
                      <a:pt x="21082" y="0"/>
                    </a:lnTo>
                    <a:lnTo>
                      <a:pt x="24892" y="0"/>
                    </a:lnTo>
                    <a:lnTo>
                      <a:pt x="24384" y="67691"/>
                    </a:lnTo>
                    <a:lnTo>
                      <a:pt x="21590" y="68199"/>
                    </a:lnTo>
                    <a:lnTo>
                      <a:pt x="4318" y="70485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28" name="Freeform 527"/>
              <p:cNvSpPr/>
              <p:nvPr/>
            </p:nvSpPr>
            <p:spPr>
              <a:xfrm>
                <a:off x="8981313" y="1457071"/>
                <a:ext cx="9145" cy="68200"/>
              </a:xfrm>
              <a:custGeom>
                <a:avLst/>
                <a:gdLst/>
                <a:ahLst/>
                <a:cxnLst/>
                <a:rect l="0" t="0" r="0" b="0"/>
                <a:pathLst>
                  <a:path w="9145" h="68200">
                    <a:moveTo>
                      <a:pt x="4826" y="889"/>
                    </a:moveTo>
                    <a:lnTo>
                      <a:pt x="9144" y="0"/>
                    </a:lnTo>
                    <a:lnTo>
                      <a:pt x="8255" y="67183"/>
                    </a:lnTo>
                    <a:lnTo>
                      <a:pt x="5334" y="67691"/>
                    </a:lnTo>
                    <a:lnTo>
                      <a:pt x="0" y="68199"/>
                    </a:lnTo>
                    <a:close/>
                  </a:path>
                </a:pathLst>
              </a:custGeom>
              <a:solidFill>
                <a:srgbClr val="C0C0C0"/>
              </a:solidFill>
              <a:ln w="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29" name="Freeform 528"/>
              <p:cNvSpPr/>
              <p:nvPr/>
            </p:nvSpPr>
            <p:spPr>
              <a:xfrm>
                <a:off x="8981440" y="1449070"/>
                <a:ext cx="90171" cy="76201"/>
              </a:xfrm>
              <a:custGeom>
                <a:avLst/>
                <a:gdLst/>
                <a:ahLst/>
                <a:cxnLst/>
                <a:rect l="0" t="0" r="0" b="0"/>
                <a:pathLst>
                  <a:path w="90171" h="76201">
                    <a:moveTo>
                      <a:pt x="0" y="76200"/>
                    </a:moveTo>
                    <a:lnTo>
                      <a:pt x="5080" y="76200"/>
                    </a:lnTo>
                    <a:lnTo>
                      <a:pt x="12700" y="73660"/>
                    </a:lnTo>
                    <a:lnTo>
                      <a:pt x="29210" y="72390"/>
                    </a:lnTo>
                    <a:lnTo>
                      <a:pt x="38100" y="69850"/>
                    </a:lnTo>
                    <a:lnTo>
                      <a:pt x="43180" y="68580"/>
                    </a:lnTo>
                    <a:lnTo>
                      <a:pt x="45720" y="66040"/>
                    </a:lnTo>
                    <a:lnTo>
                      <a:pt x="43180" y="64770"/>
                    </a:lnTo>
                    <a:lnTo>
                      <a:pt x="53340" y="62230"/>
                    </a:lnTo>
                    <a:lnTo>
                      <a:pt x="63500" y="58420"/>
                    </a:lnTo>
                    <a:lnTo>
                      <a:pt x="67310" y="57150"/>
                    </a:lnTo>
                    <a:lnTo>
                      <a:pt x="69850" y="55880"/>
                    </a:lnTo>
                    <a:lnTo>
                      <a:pt x="68580" y="54610"/>
                    </a:lnTo>
                    <a:lnTo>
                      <a:pt x="63500" y="54610"/>
                    </a:lnTo>
                    <a:lnTo>
                      <a:pt x="64770" y="52070"/>
                    </a:lnTo>
                    <a:lnTo>
                      <a:pt x="64770" y="49530"/>
                    </a:lnTo>
                    <a:lnTo>
                      <a:pt x="63500" y="46990"/>
                    </a:lnTo>
                    <a:lnTo>
                      <a:pt x="58420" y="44450"/>
                    </a:lnTo>
                    <a:lnTo>
                      <a:pt x="67310" y="43180"/>
                    </a:lnTo>
                    <a:lnTo>
                      <a:pt x="78740" y="41910"/>
                    </a:lnTo>
                    <a:lnTo>
                      <a:pt x="82550" y="40640"/>
                    </a:lnTo>
                    <a:lnTo>
                      <a:pt x="83820" y="39370"/>
                    </a:lnTo>
                    <a:lnTo>
                      <a:pt x="82550" y="38100"/>
                    </a:lnTo>
                    <a:lnTo>
                      <a:pt x="78740" y="36830"/>
                    </a:lnTo>
                    <a:lnTo>
                      <a:pt x="85090" y="33020"/>
                    </a:lnTo>
                    <a:lnTo>
                      <a:pt x="90170" y="29210"/>
                    </a:lnTo>
                    <a:lnTo>
                      <a:pt x="90170" y="27940"/>
                    </a:lnTo>
                    <a:lnTo>
                      <a:pt x="90170" y="26670"/>
                    </a:lnTo>
                    <a:lnTo>
                      <a:pt x="87630" y="25400"/>
                    </a:lnTo>
                    <a:lnTo>
                      <a:pt x="82550" y="26670"/>
                    </a:lnTo>
                    <a:lnTo>
                      <a:pt x="78740" y="22860"/>
                    </a:lnTo>
                    <a:lnTo>
                      <a:pt x="74930" y="20320"/>
                    </a:lnTo>
                    <a:lnTo>
                      <a:pt x="71120" y="20320"/>
                    </a:lnTo>
                    <a:lnTo>
                      <a:pt x="66040" y="21590"/>
                    </a:lnTo>
                    <a:lnTo>
                      <a:pt x="72390" y="19050"/>
                    </a:lnTo>
                    <a:lnTo>
                      <a:pt x="78740" y="15240"/>
                    </a:lnTo>
                    <a:lnTo>
                      <a:pt x="80010" y="12700"/>
                    </a:lnTo>
                    <a:lnTo>
                      <a:pt x="81280" y="12700"/>
                    </a:lnTo>
                    <a:lnTo>
                      <a:pt x="80010" y="10160"/>
                    </a:lnTo>
                    <a:lnTo>
                      <a:pt x="74930" y="8890"/>
                    </a:lnTo>
                    <a:lnTo>
                      <a:pt x="74930" y="7620"/>
                    </a:lnTo>
                    <a:lnTo>
                      <a:pt x="74930" y="3810"/>
                    </a:lnTo>
                    <a:lnTo>
                      <a:pt x="69850" y="2540"/>
                    </a:lnTo>
                    <a:lnTo>
                      <a:pt x="66040" y="2540"/>
                    </a:lnTo>
                    <a:lnTo>
                      <a:pt x="59690" y="2540"/>
                    </a:lnTo>
                    <a:lnTo>
                      <a:pt x="48260" y="0"/>
                    </a:lnTo>
                    <a:lnTo>
                      <a:pt x="43180" y="1270"/>
                    </a:lnTo>
                    <a:lnTo>
                      <a:pt x="38100" y="3810"/>
                    </a:lnTo>
                    <a:lnTo>
                      <a:pt x="21590" y="5080"/>
                    </a:lnTo>
                    <a:lnTo>
                      <a:pt x="5080" y="889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30" name="Freeform 529"/>
              <p:cNvSpPr/>
              <p:nvPr/>
            </p:nvSpPr>
            <p:spPr>
              <a:xfrm>
                <a:off x="8455787" y="1452245"/>
                <a:ext cx="53214" cy="64771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64771">
                    <a:moveTo>
                      <a:pt x="47498" y="64770"/>
                    </a:moveTo>
                    <a:lnTo>
                      <a:pt x="37465" y="61976"/>
                    </a:lnTo>
                    <a:lnTo>
                      <a:pt x="26797" y="58039"/>
                    </a:lnTo>
                    <a:lnTo>
                      <a:pt x="22987" y="56642"/>
                    </a:lnTo>
                    <a:lnTo>
                      <a:pt x="21082" y="55626"/>
                    </a:lnTo>
                    <a:lnTo>
                      <a:pt x="22098" y="54737"/>
                    </a:lnTo>
                    <a:lnTo>
                      <a:pt x="26797" y="54229"/>
                    </a:lnTo>
                    <a:lnTo>
                      <a:pt x="24892" y="51308"/>
                    </a:lnTo>
                    <a:lnTo>
                      <a:pt x="25400" y="49022"/>
                    </a:lnTo>
                    <a:lnTo>
                      <a:pt x="27813" y="46609"/>
                    </a:lnTo>
                    <a:lnTo>
                      <a:pt x="32639" y="44704"/>
                    </a:lnTo>
                    <a:lnTo>
                      <a:pt x="22987" y="43180"/>
                    </a:lnTo>
                    <a:lnTo>
                      <a:pt x="12446" y="40767"/>
                    </a:lnTo>
                    <a:lnTo>
                      <a:pt x="8636" y="39878"/>
                    </a:lnTo>
                    <a:lnTo>
                      <a:pt x="7112" y="38862"/>
                    </a:lnTo>
                    <a:lnTo>
                      <a:pt x="7620" y="37973"/>
                    </a:lnTo>
                    <a:lnTo>
                      <a:pt x="11430" y="36068"/>
                    </a:lnTo>
                    <a:lnTo>
                      <a:pt x="6223" y="33147"/>
                    </a:lnTo>
                    <a:lnTo>
                      <a:pt x="889" y="28829"/>
                    </a:lnTo>
                    <a:lnTo>
                      <a:pt x="0" y="27305"/>
                    </a:lnTo>
                    <a:lnTo>
                      <a:pt x="381" y="25908"/>
                    </a:lnTo>
                    <a:lnTo>
                      <a:pt x="2794" y="25400"/>
                    </a:lnTo>
                    <a:lnTo>
                      <a:pt x="8636" y="25400"/>
                    </a:lnTo>
                    <a:lnTo>
                      <a:pt x="11938" y="22098"/>
                    </a:lnTo>
                    <a:lnTo>
                      <a:pt x="15748" y="20701"/>
                    </a:lnTo>
                    <a:lnTo>
                      <a:pt x="19177" y="20701"/>
                    </a:lnTo>
                    <a:lnTo>
                      <a:pt x="24003" y="21082"/>
                    </a:lnTo>
                    <a:lnTo>
                      <a:pt x="17780" y="17780"/>
                    </a:lnTo>
                    <a:lnTo>
                      <a:pt x="11430" y="14351"/>
                    </a:lnTo>
                    <a:lnTo>
                      <a:pt x="9525" y="12954"/>
                    </a:lnTo>
                    <a:lnTo>
                      <a:pt x="9144" y="11557"/>
                    </a:lnTo>
                    <a:lnTo>
                      <a:pt x="11049" y="10033"/>
                    </a:lnTo>
                    <a:lnTo>
                      <a:pt x="14859" y="9144"/>
                    </a:lnTo>
                    <a:lnTo>
                      <a:pt x="14859" y="6223"/>
                    </a:lnTo>
                    <a:lnTo>
                      <a:pt x="16256" y="3302"/>
                    </a:lnTo>
                    <a:lnTo>
                      <a:pt x="20066" y="1905"/>
                    </a:lnTo>
                    <a:lnTo>
                      <a:pt x="24384" y="1905"/>
                    </a:lnTo>
                    <a:lnTo>
                      <a:pt x="30734" y="1905"/>
                    </a:lnTo>
                    <a:lnTo>
                      <a:pt x="38862" y="0"/>
                    </a:lnTo>
                    <a:lnTo>
                      <a:pt x="48006" y="1016"/>
                    </a:lnTo>
                    <a:lnTo>
                      <a:pt x="53213" y="3302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31" name="Freeform 530"/>
              <p:cNvSpPr/>
              <p:nvPr/>
            </p:nvSpPr>
            <p:spPr>
              <a:xfrm>
                <a:off x="8484108" y="1453261"/>
                <a:ext cx="24893" cy="63247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63247">
                    <a:moveTo>
                      <a:pt x="19177" y="63246"/>
                    </a:moveTo>
                    <a:lnTo>
                      <a:pt x="11430" y="61341"/>
                    </a:lnTo>
                    <a:lnTo>
                      <a:pt x="3302" y="58928"/>
                    </a:lnTo>
                    <a:lnTo>
                      <a:pt x="0" y="58039"/>
                    </a:lnTo>
                    <a:lnTo>
                      <a:pt x="381" y="45085"/>
                    </a:lnTo>
                    <a:lnTo>
                      <a:pt x="1905" y="44577"/>
                    </a:lnTo>
                    <a:lnTo>
                      <a:pt x="4318" y="43688"/>
                    </a:lnTo>
                    <a:lnTo>
                      <a:pt x="381" y="42672"/>
                    </a:lnTo>
                    <a:lnTo>
                      <a:pt x="381" y="889"/>
                    </a:lnTo>
                    <a:lnTo>
                      <a:pt x="2794" y="889"/>
                    </a:lnTo>
                    <a:lnTo>
                      <a:pt x="5715" y="0"/>
                    </a:lnTo>
                    <a:lnTo>
                      <a:pt x="20574" y="381"/>
                    </a:lnTo>
                    <a:lnTo>
                      <a:pt x="24892" y="2286"/>
                    </a:lnTo>
                    <a:lnTo>
                      <a:pt x="24892" y="2794"/>
                    </a:lnTo>
                    <a:close/>
                  </a:path>
                </a:pathLst>
              </a:custGeom>
              <a:solidFill>
                <a:srgbClr val="FCFCFC"/>
              </a:solidFill>
              <a:ln w="0" cap="flat" cmpd="sng" algn="ctr">
                <a:solidFill>
                  <a:srgbClr val="FCFCF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32" name="Freeform 531"/>
              <p:cNvSpPr/>
              <p:nvPr/>
            </p:nvSpPr>
            <p:spPr>
              <a:xfrm>
                <a:off x="8455660" y="1451610"/>
                <a:ext cx="53341" cy="64771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64771">
                    <a:moveTo>
                      <a:pt x="53340" y="3810"/>
                    </a:moveTo>
                    <a:lnTo>
                      <a:pt x="48260" y="1270"/>
                    </a:lnTo>
                    <a:lnTo>
                      <a:pt x="41910" y="0"/>
                    </a:lnTo>
                    <a:lnTo>
                      <a:pt x="30480" y="2540"/>
                    </a:lnTo>
                    <a:lnTo>
                      <a:pt x="24130" y="2540"/>
                    </a:lnTo>
                    <a:lnTo>
                      <a:pt x="20320" y="2540"/>
                    </a:lnTo>
                    <a:lnTo>
                      <a:pt x="16510" y="3810"/>
                    </a:lnTo>
                    <a:lnTo>
                      <a:pt x="15240" y="6350"/>
                    </a:lnTo>
                    <a:lnTo>
                      <a:pt x="15240" y="10160"/>
                    </a:lnTo>
                    <a:lnTo>
                      <a:pt x="10160" y="10160"/>
                    </a:lnTo>
                    <a:lnTo>
                      <a:pt x="8890" y="12700"/>
                    </a:lnTo>
                    <a:lnTo>
                      <a:pt x="8890" y="13970"/>
                    </a:lnTo>
                    <a:lnTo>
                      <a:pt x="11430" y="15240"/>
                    </a:lnTo>
                    <a:lnTo>
                      <a:pt x="17780" y="17780"/>
                    </a:lnTo>
                    <a:lnTo>
                      <a:pt x="24130" y="22860"/>
                    </a:lnTo>
                    <a:lnTo>
                      <a:pt x="19050" y="21590"/>
                    </a:lnTo>
                    <a:lnTo>
                      <a:pt x="15240" y="21590"/>
                    </a:lnTo>
                    <a:lnTo>
                      <a:pt x="11430" y="22860"/>
                    </a:lnTo>
                    <a:lnTo>
                      <a:pt x="8890" y="26670"/>
                    </a:lnTo>
                    <a:lnTo>
                      <a:pt x="2540" y="26670"/>
                    </a:lnTo>
                    <a:lnTo>
                      <a:pt x="0" y="26670"/>
                    </a:lnTo>
                    <a:lnTo>
                      <a:pt x="0" y="27940"/>
                    </a:lnTo>
                    <a:lnTo>
                      <a:pt x="1270" y="29210"/>
                    </a:lnTo>
                    <a:lnTo>
                      <a:pt x="6350" y="34290"/>
                    </a:lnTo>
                    <a:lnTo>
                      <a:pt x="11430" y="36830"/>
                    </a:lnTo>
                    <a:lnTo>
                      <a:pt x="7620" y="38100"/>
                    </a:lnTo>
                    <a:lnTo>
                      <a:pt x="6350" y="39370"/>
                    </a:lnTo>
                    <a:lnTo>
                      <a:pt x="8890" y="40640"/>
                    </a:lnTo>
                    <a:lnTo>
                      <a:pt x="12700" y="41910"/>
                    </a:lnTo>
                    <a:lnTo>
                      <a:pt x="22860" y="43180"/>
                    </a:lnTo>
                    <a:lnTo>
                      <a:pt x="33020" y="45720"/>
                    </a:lnTo>
                    <a:lnTo>
                      <a:pt x="27940" y="46990"/>
                    </a:lnTo>
                    <a:lnTo>
                      <a:pt x="25400" y="49530"/>
                    </a:lnTo>
                    <a:lnTo>
                      <a:pt x="24130" y="52070"/>
                    </a:lnTo>
                    <a:lnTo>
                      <a:pt x="26670" y="54610"/>
                    </a:lnTo>
                    <a:lnTo>
                      <a:pt x="21590" y="55880"/>
                    </a:lnTo>
                    <a:lnTo>
                      <a:pt x="20320" y="55880"/>
                    </a:lnTo>
                    <a:lnTo>
                      <a:pt x="22860" y="57150"/>
                    </a:lnTo>
                    <a:lnTo>
                      <a:pt x="26670" y="59690"/>
                    </a:lnTo>
                    <a:lnTo>
                      <a:pt x="36830" y="62230"/>
                    </a:lnTo>
                    <a:lnTo>
                      <a:pt x="46990" y="6477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33" name="Freeform 532"/>
              <p:cNvSpPr/>
              <p:nvPr/>
            </p:nvSpPr>
            <p:spPr>
              <a:xfrm>
                <a:off x="8671560" y="1140460"/>
                <a:ext cx="57151" cy="53341"/>
              </a:xfrm>
              <a:custGeom>
                <a:avLst/>
                <a:gdLst/>
                <a:ahLst/>
                <a:cxnLst/>
                <a:rect l="0" t="0" r="0" b="0"/>
                <a:pathLst>
                  <a:path w="57151" h="53341">
                    <a:moveTo>
                      <a:pt x="57150" y="12700"/>
                    </a:moveTo>
                    <a:lnTo>
                      <a:pt x="50800" y="7620"/>
                    </a:lnTo>
                    <a:lnTo>
                      <a:pt x="43180" y="2540"/>
                    </a:lnTo>
                    <a:lnTo>
                      <a:pt x="36830" y="1270"/>
                    </a:lnTo>
                    <a:lnTo>
                      <a:pt x="30480" y="0"/>
                    </a:lnTo>
                    <a:lnTo>
                      <a:pt x="19050" y="1270"/>
                    </a:lnTo>
                    <a:lnTo>
                      <a:pt x="8890" y="7620"/>
                    </a:lnTo>
                    <a:lnTo>
                      <a:pt x="2540" y="16510"/>
                    </a:lnTo>
                    <a:lnTo>
                      <a:pt x="0" y="27940"/>
                    </a:lnTo>
                    <a:lnTo>
                      <a:pt x="1270" y="40640"/>
                    </a:lnTo>
                    <a:lnTo>
                      <a:pt x="8890" y="5334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34" name="Freeform 533"/>
              <p:cNvSpPr/>
              <p:nvPr/>
            </p:nvSpPr>
            <p:spPr>
              <a:xfrm>
                <a:off x="8821420" y="1141730"/>
                <a:ext cx="38101" cy="57151"/>
              </a:xfrm>
              <a:custGeom>
                <a:avLst/>
                <a:gdLst/>
                <a:ahLst/>
                <a:cxnLst/>
                <a:rect l="0" t="0" r="0" b="0"/>
                <a:pathLst>
                  <a:path w="38101" h="57151">
                    <a:moveTo>
                      <a:pt x="0" y="7620"/>
                    </a:moveTo>
                    <a:lnTo>
                      <a:pt x="6350" y="2540"/>
                    </a:lnTo>
                    <a:lnTo>
                      <a:pt x="15240" y="0"/>
                    </a:lnTo>
                    <a:lnTo>
                      <a:pt x="22860" y="1270"/>
                    </a:lnTo>
                    <a:lnTo>
                      <a:pt x="30480" y="5080"/>
                    </a:lnTo>
                    <a:lnTo>
                      <a:pt x="35560" y="13970"/>
                    </a:lnTo>
                    <a:lnTo>
                      <a:pt x="38100" y="24130"/>
                    </a:lnTo>
                    <a:lnTo>
                      <a:pt x="38100" y="30480"/>
                    </a:lnTo>
                    <a:lnTo>
                      <a:pt x="38100" y="38100"/>
                    </a:lnTo>
                    <a:lnTo>
                      <a:pt x="36830" y="46990"/>
                    </a:lnTo>
                    <a:lnTo>
                      <a:pt x="34290" y="5715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35" name="Freeform 534"/>
              <p:cNvSpPr/>
              <p:nvPr/>
            </p:nvSpPr>
            <p:spPr>
              <a:xfrm>
                <a:off x="8331200" y="1004570"/>
                <a:ext cx="186691" cy="334011"/>
              </a:xfrm>
              <a:custGeom>
                <a:avLst/>
                <a:gdLst/>
                <a:ahLst/>
                <a:cxnLst/>
                <a:rect l="0" t="0" r="0" b="0"/>
                <a:pathLst>
                  <a:path w="186691" h="334011">
                    <a:moveTo>
                      <a:pt x="186690" y="334010"/>
                    </a:moveTo>
                    <a:lnTo>
                      <a:pt x="180340" y="302260"/>
                    </a:lnTo>
                    <a:lnTo>
                      <a:pt x="173990" y="270510"/>
                    </a:lnTo>
                    <a:lnTo>
                      <a:pt x="165100" y="240030"/>
                    </a:lnTo>
                    <a:lnTo>
                      <a:pt x="157480" y="210820"/>
                    </a:lnTo>
                    <a:lnTo>
                      <a:pt x="146050" y="181610"/>
                    </a:lnTo>
                    <a:lnTo>
                      <a:pt x="134620" y="154940"/>
                    </a:lnTo>
                    <a:lnTo>
                      <a:pt x="123190" y="129540"/>
                    </a:lnTo>
                    <a:lnTo>
                      <a:pt x="110490" y="105410"/>
                    </a:lnTo>
                    <a:lnTo>
                      <a:pt x="97790" y="83820"/>
                    </a:lnTo>
                    <a:lnTo>
                      <a:pt x="83820" y="64770"/>
                    </a:lnTo>
                    <a:lnTo>
                      <a:pt x="69850" y="46990"/>
                    </a:lnTo>
                    <a:lnTo>
                      <a:pt x="57150" y="33020"/>
                    </a:lnTo>
                    <a:lnTo>
                      <a:pt x="41910" y="20320"/>
                    </a:lnTo>
                    <a:lnTo>
                      <a:pt x="27940" y="10160"/>
                    </a:lnTo>
                    <a:lnTo>
                      <a:pt x="12700" y="3810"/>
                    </a:lnTo>
                    <a:lnTo>
                      <a:pt x="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36" name="Freeform 535"/>
              <p:cNvSpPr/>
              <p:nvPr/>
            </p:nvSpPr>
            <p:spPr>
              <a:xfrm>
                <a:off x="9032240" y="975360"/>
                <a:ext cx="185421" cy="334011"/>
              </a:xfrm>
              <a:custGeom>
                <a:avLst/>
                <a:gdLst/>
                <a:ahLst/>
                <a:cxnLst/>
                <a:rect l="0" t="0" r="0" b="0"/>
                <a:pathLst>
                  <a:path w="185421" h="334011">
                    <a:moveTo>
                      <a:pt x="0" y="334010"/>
                    </a:moveTo>
                    <a:lnTo>
                      <a:pt x="10160" y="276860"/>
                    </a:lnTo>
                    <a:lnTo>
                      <a:pt x="16510" y="248920"/>
                    </a:lnTo>
                    <a:lnTo>
                      <a:pt x="25400" y="219710"/>
                    </a:lnTo>
                    <a:lnTo>
                      <a:pt x="34290" y="191770"/>
                    </a:lnTo>
                    <a:lnTo>
                      <a:pt x="44450" y="166370"/>
                    </a:lnTo>
                    <a:lnTo>
                      <a:pt x="57150" y="140970"/>
                    </a:lnTo>
                    <a:lnTo>
                      <a:pt x="68580" y="116840"/>
                    </a:lnTo>
                    <a:lnTo>
                      <a:pt x="81280" y="93980"/>
                    </a:lnTo>
                    <a:lnTo>
                      <a:pt x="95250" y="73660"/>
                    </a:lnTo>
                    <a:lnTo>
                      <a:pt x="109220" y="54610"/>
                    </a:lnTo>
                    <a:lnTo>
                      <a:pt x="124460" y="38100"/>
                    </a:lnTo>
                    <a:lnTo>
                      <a:pt x="138430" y="25400"/>
                    </a:lnTo>
                    <a:lnTo>
                      <a:pt x="154940" y="12700"/>
                    </a:lnTo>
                    <a:lnTo>
                      <a:pt x="170180" y="5080"/>
                    </a:lnTo>
                    <a:lnTo>
                      <a:pt x="18542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37" name="Freeform 536"/>
              <p:cNvSpPr/>
              <p:nvPr/>
            </p:nvSpPr>
            <p:spPr>
              <a:xfrm>
                <a:off x="8892540" y="1170940"/>
                <a:ext cx="62231" cy="193041"/>
              </a:xfrm>
              <a:custGeom>
                <a:avLst/>
                <a:gdLst/>
                <a:ahLst/>
                <a:cxnLst/>
                <a:rect l="0" t="0" r="0" b="0"/>
                <a:pathLst>
                  <a:path w="62231" h="193041">
                    <a:moveTo>
                      <a:pt x="62230" y="193040"/>
                    </a:moveTo>
                    <a:lnTo>
                      <a:pt x="57150" y="158750"/>
                    </a:lnTo>
                    <a:lnTo>
                      <a:pt x="49530" y="127000"/>
                    </a:lnTo>
                    <a:lnTo>
                      <a:pt x="41910" y="97790"/>
                    </a:lnTo>
                    <a:lnTo>
                      <a:pt x="31750" y="71120"/>
                    </a:lnTo>
                    <a:lnTo>
                      <a:pt x="22860" y="46990"/>
                    </a:lnTo>
                    <a:lnTo>
                      <a:pt x="13970" y="27940"/>
                    </a:lnTo>
                    <a:lnTo>
                      <a:pt x="6350" y="11430"/>
                    </a:lnTo>
                    <a:lnTo>
                      <a:pt x="2540" y="6350"/>
                    </a:lnTo>
                    <a:lnTo>
                      <a:pt x="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  <p:sp>
            <p:nvSpPr>
              <p:cNvPr id="538" name="Freeform 537"/>
              <p:cNvSpPr/>
              <p:nvPr/>
            </p:nvSpPr>
            <p:spPr>
              <a:xfrm>
                <a:off x="8576310" y="1170940"/>
                <a:ext cx="59691" cy="204471"/>
              </a:xfrm>
              <a:custGeom>
                <a:avLst/>
                <a:gdLst/>
                <a:ahLst/>
                <a:cxnLst/>
                <a:rect l="0" t="0" r="0" b="0"/>
                <a:pathLst>
                  <a:path w="59691" h="204471">
                    <a:moveTo>
                      <a:pt x="0" y="204470"/>
                    </a:moveTo>
                    <a:lnTo>
                      <a:pt x="2540" y="173990"/>
                    </a:lnTo>
                    <a:lnTo>
                      <a:pt x="6350" y="143510"/>
                    </a:lnTo>
                    <a:lnTo>
                      <a:pt x="12700" y="115570"/>
                    </a:lnTo>
                    <a:lnTo>
                      <a:pt x="21590" y="88900"/>
                    </a:lnTo>
                    <a:lnTo>
                      <a:pt x="29210" y="63500"/>
                    </a:lnTo>
                    <a:lnTo>
                      <a:pt x="39370" y="40640"/>
                    </a:lnTo>
                    <a:lnTo>
                      <a:pt x="49530" y="20320"/>
                    </a:lnTo>
                    <a:lnTo>
                      <a:pt x="59690" y="0"/>
                    </a:lnTo>
                  </a:path>
                </a:pathLst>
              </a:cu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W"/>
              </a:p>
            </p:txBody>
          </p:sp>
        </p:grpSp>
        <p:sp>
          <p:nvSpPr>
            <p:cNvPr id="540" name="Freeform 539"/>
            <p:cNvSpPr/>
            <p:nvPr/>
          </p:nvSpPr>
          <p:spPr>
            <a:xfrm>
              <a:off x="1273555" y="215900"/>
              <a:ext cx="7169723" cy="660401"/>
            </a:xfrm>
            <a:custGeom>
              <a:avLst/>
              <a:gdLst/>
              <a:ahLst/>
              <a:cxnLst/>
              <a:rect l="0" t="0" r="0" b="0"/>
              <a:pathLst>
                <a:path w="7886701" h="660401">
                  <a:moveTo>
                    <a:pt x="0" y="0"/>
                  </a:moveTo>
                  <a:lnTo>
                    <a:pt x="7886700" y="0"/>
                  </a:lnTo>
                  <a:lnTo>
                    <a:pt x="7886700" y="660400"/>
                  </a:lnTo>
                  <a:lnTo>
                    <a:pt x="0" y="6604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541" name="Freeform 540"/>
            <p:cNvSpPr/>
            <p:nvPr/>
          </p:nvSpPr>
          <p:spPr>
            <a:xfrm>
              <a:off x="1409700" y="2946400"/>
              <a:ext cx="7886701" cy="660401"/>
            </a:xfrm>
            <a:custGeom>
              <a:avLst/>
              <a:gdLst/>
              <a:ahLst/>
              <a:cxnLst/>
              <a:rect l="0" t="0" r="0" b="0"/>
              <a:pathLst>
                <a:path w="7886701" h="660401">
                  <a:moveTo>
                    <a:pt x="0" y="0"/>
                  </a:moveTo>
                  <a:lnTo>
                    <a:pt x="7886700" y="0"/>
                  </a:lnTo>
                  <a:lnTo>
                    <a:pt x="7886700" y="660400"/>
                  </a:lnTo>
                  <a:lnTo>
                    <a:pt x="0" y="660400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pic>
          <p:nvPicPr>
            <p:cNvPr id="542" name="Picture 54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9700" y="3086100"/>
              <a:ext cx="2252472" cy="4742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543" name="Picture 54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3600" y="3048000"/>
              <a:ext cx="2379472" cy="5027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44" name="TextBox 543"/>
            <p:cNvSpPr txBox="1"/>
            <p:nvPr/>
          </p:nvSpPr>
          <p:spPr>
            <a:xfrm>
              <a:off x="711201" y="2959100"/>
              <a:ext cx="2819400" cy="40741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f(c) is defined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</p:grpSp>
      <p:sp>
        <p:nvSpPr>
          <p:cNvPr id="546" name="TextBox 545"/>
          <p:cNvSpPr txBox="1"/>
          <p:nvPr/>
        </p:nvSpPr>
        <p:spPr>
          <a:xfrm>
            <a:off x="156908" y="5310255"/>
            <a:ext cx="8854123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Defn.  A function f is </a:t>
            </a:r>
            <a:r>
              <a:rPr lang="en-US" sz="2400" u="sng" smtClean="0">
                <a:solidFill>
                  <a:srgbClr val="000000"/>
                </a:solidFill>
                <a:latin typeface="Times New Roman - 32"/>
              </a:rPr>
              <a:t>continuous on an open interval (a,b)</a:t>
            </a:r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 if it is continuous at every point in (a,b).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203974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9811" y="201473"/>
            <a:ext cx="3317494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mtClean="0">
                <a:solidFill>
                  <a:srgbClr val="000000"/>
                </a:solidFill>
                <a:latin typeface="Times New Roman - 24"/>
              </a:rPr>
              <a:t>Classifying Discontinuities</a:t>
            </a:r>
            <a:endParaRPr lang="en-ZW">
              <a:solidFill>
                <a:srgbClr val="000000"/>
              </a:solidFill>
              <a:latin typeface="Times New Roman - 2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99604"/>
            <a:ext cx="2869184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dirty="0" smtClean="0">
                <a:solidFill>
                  <a:srgbClr val="000000"/>
                </a:solidFill>
                <a:latin typeface="Times New Roman - 24"/>
              </a:rPr>
              <a:t>     Removable or point</a:t>
            </a:r>
          </a:p>
          <a:p>
            <a:r>
              <a:rPr lang="en-ZW" dirty="0" smtClean="0">
                <a:solidFill>
                  <a:srgbClr val="000000"/>
                </a:solidFill>
                <a:latin typeface="Times New Roman - 24"/>
              </a:rPr>
              <a:t>             (Holes)</a:t>
            </a:r>
          </a:p>
          <a:p>
            <a:r>
              <a:rPr lang="en-ZW" dirty="0" smtClean="0">
                <a:solidFill>
                  <a:srgbClr val="000000"/>
                </a:solidFill>
                <a:latin typeface="Times New Roman - 24"/>
              </a:rPr>
              <a:t> </a:t>
            </a:r>
            <a:r>
              <a:rPr lang="en-ZW" dirty="0" smtClean="0">
                <a:solidFill>
                  <a:srgbClr val="FF0000"/>
                </a:solidFill>
                <a:latin typeface="Times New Roman - 24"/>
              </a:rPr>
              <a:t>     2 sided limit exists</a:t>
            </a:r>
            <a:endParaRPr lang="en-ZW" dirty="0">
              <a:solidFill>
                <a:srgbClr val="FF0000"/>
              </a:solidFill>
              <a:latin typeface="Times New Roman - 2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21843" y="1698130"/>
            <a:ext cx="3407156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dirty="0" smtClean="0">
                <a:solidFill>
                  <a:srgbClr val="000000"/>
                </a:solidFill>
                <a:latin typeface="Times New Roman - 24"/>
              </a:rPr>
              <a:t>Essential or Non-removable</a:t>
            </a:r>
            <a:endParaRPr lang="en-ZW" dirty="0">
              <a:solidFill>
                <a:srgbClr val="000000"/>
              </a:solidFill>
              <a:latin typeface="Times New Roman - 2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0923" y="3022097"/>
            <a:ext cx="2398459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dirty="0" smtClean="0">
                <a:solidFill>
                  <a:srgbClr val="000000"/>
                </a:solidFill>
                <a:latin typeface="Times New Roman - 24"/>
              </a:rPr>
              <a:t>         Jump</a:t>
            </a:r>
          </a:p>
          <a:p>
            <a:r>
              <a:rPr lang="en-ZW" dirty="0" smtClean="0">
                <a:solidFill>
                  <a:srgbClr val="000000"/>
                </a:solidFill>
                <a:latin typeface="Times New Roman - 24"/>
              </a:rPr>
              <a:t>1</a:t>
            </a:r>
            <a:r>
              <a:rPr lang="en-ZW" dirty="0" smtClean="0">
                <a:solidFill>
                  <a:srgbClr val="FF0000"/>
                </a:solidFill>
                <a:latin typeface="Times New Roman - 24"/>
              </a:rPr>
              <a:t> sided limits exist</a:t>
            </a:r>
            <a:endParaRPr lang="en-ZW" dirty="0">
              <a:solidFill>
                <a:srgbClr val="FF0000"/>
              </a:solidFill>
              <a:latin typeface="Times New Roman - 2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3005" y="2748669"/>
            <a:ext cx="3003677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dirty="0" smtClean="0">
                <a:solidFill>
                  <a:srgbClr val="000000"/>
                </a:solidFill>
                <a:latin typeface="Times New Roman - 24"/>
              </a:rPr>
              <a:t>             Infinite </a:t>
            </a:r>
          </a:p>
          <a:p>
            <a:r>
              <a:rPr lang="en-ZW" dirty="0" smtClean="0">
                <a:solidFill>
                  <a:srgbClr val="000000"/>
                </a:solidFill>
                <a:latin typeface="Times New Roman - 24"/>
              </a:rPr>
              <a:t>   (vertical asymptotes)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 - 24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 - 24"/>
              </a:rPr>
              <a:t>     at least one of the 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 - 24"/>
              </a:rPr>
              <a:t>1 sided limits don't exist</a:t>
            </a:r>
            <a:endParaRPr lang="en-ZW" dirty="0">
              <a:solidFill>
                <a:srgbClr val="FF0000"/>
              </a:solidFill>
              <a:latin typeface="Times New Roman - 24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994979" y="690765"/>
            <a:ext cx="1188022" cy="1108102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oval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171793" y="661983"/>
            <a:ext cx="1445800" cy="863456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oval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4314984" y="2144249"/>
            <a:ext cx="1042321" cy="834674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oval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357305" y="2144249"/>
            <a:ext cx="941451" cy="690765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oval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2" y="3597734"/>
            <a:ext cx="2609725" cy="24350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223" y="4432408"/>
            <a:ext cx="2433875" cy="291977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720" y="4389235"/>
            <a:ext cx="3348764" cy="260850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6" name="Group 15"/>
          <p:cNvGrpSpPr/>
          <p:nvPr/>
        </p:nvGrpSpPr>
        <p:grpSpPr>
          <a:xfrm>
            <a:off x="100870" y="6188103"/>
            <a:ext cx="2529141" cy="3540171"/>
            <a:chOff x="114300" y="5461000"/>
            <a:chExt cx="2865882" cy="3124201"/>
          </a:xfrm>
        </p:grpSpPr>
        <p:pic>
          <p:nvPicPr>
            <p:cNvPr id="14" name="Picture 1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100" y="5461000"/>
              <a:ext cx="2815082" cy="310908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5" name="Freeform 14"/>
            <p:cNvSpPr/>
            <p:nvPr/>
          </p:nvSpPr>
          <p:spPr>
            <a:xfrm>
              <a:off x="114300" y="7962900"/>
              <a:ext cx="2451101" cy="622301"/>
            </a:xfrm>
            <a:custGeom>
              <a:avLst/>
              <a:gdLst/>
              <a:ahLst/>
              <a:cxnLst/>
              <a:rect l="0" t="0" r="0" b="0"/>
              <a:pathLst>
                <a:path w="2451101" h="622301">
                  <a:moveTo>
                    <a:pt x="0" y="0"/>
                  </a:moveTo>
                  <a:lnTo>
                    <a:pt x="2451100" y="0"/>
                  </a:lnTo>
                  <a:lnTo>
                    <a:pt x="2451100" y="622300"/>
                  </a:lnTo>
                  <a:lnTo>
                    <a:pt x="0" y="622300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126962" y="7900623"/>
            <a:ext cx="2107057" cy="1755694"/>
            <a:chOff x="3543300" y="6972300"/>
            <a:chExt cx="2387600" cy="1549400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4229100" y="6972300"/>
              <a:ext cx="0" cy="154940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543300" y="7759700"/>
              <a:ext cx="2247900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606800" y="7226300"/>
              <a:ext cx="952500" cy="2286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4711700" y="7353300"/>
              <a:ext cx="1219200" cy="5842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4546600" y="7404100"/>
              <a:ext cx="152400" cy="15240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22" name="Oval 21"/>
            <p:cNvSpPr/>
            <p:nvPr/>
          </p:nvSpPr>
          <p:spPr>
            <a:xfrm>
              <a:off x="4559300" y="7912100"/>
              <a:ext cx="152400" cy="15240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418230" y="6960319"/>
            <a:ext cx="2015378" cy="2587778"/>
            <a:chOff x="7272782" y="6142482"/>
            <a:chExt cx="2283714" cy="2283714"/>
          </a:xfrm>
        </p:grpSpPr>
        <p:pic>
          <p:nvPicPr>
            <p:cNvPr id="24" name="Picture 23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2782" y="6142482"/>
              <a:ext cx="2283714" cy="228371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cxnSp>
          <p:nvCxnSpPr>
            <p:cNvPr id="25" name="Straight Connector 24"/>
            <p:cNvCxnSpPr/>
            <p:nvPr/>
          </p:nvCxnSpPr>
          <p:spPr>
            <a:xfrm flipH="1">
              <a:off x="7272782" y="6593332"/>
              <a:ext cx="247904" cy="64236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oval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486904" y="6559550"/>
              <a:ext cx="67564" cy="67563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7531989" y="7663942"/>
              <a:ext cx="0" cy="75501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triangl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7520686" y="7156831"/>
              <a:ext cx="67691" cy="507111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7577074" y="7032752"/>
              <a:ext cx="33782" cy="124079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7633462" y="6875018"/>
              <a:ext cx="67564" cy="112649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7701026" y="6796151"/>
              <a:ext cx="90170" cy="78867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7791196" y="6694678"/>
              <a:ext cx="112649" cy="9017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7599680" y="6976491"/>
              <a:ext cx="11176" cy="56261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7881366" y="6649593"/>
              <a:ext cx="101473" cy="33909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7982839" y="6604508"/>
              <a:ext cx="101346" cy="4508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8084185" y="6570726"/>
              <a:ext cx="78867" cy="3378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8163052" y="6536944"/>
              <a:ext cx="101473" cy="3378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8264525" y="6503162"/>
              <a:ext cx="135255" cy="3378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8399780" y="6480556"/>
              <a:ext cx="112649" cy="2260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8523732" y="6446774"/>
              <a:ext cx="157734" cy="3378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8681466" y="6412992"/>
              <a:ext cx="169037" cy="3378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8850503" y="6311519"/>
              <a:ext cx="608584" cy="10147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011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281361" y="215864"/>
            <a:ext cx="3607326" cy="4387508"/>
            <a:chOff x="4851400" y="190500"/>
            <a:chExt cx="4087622" cy="3871976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1400" y="190500"/>
              <a:ext cx="4087622" cy="38719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Oval 2"/>
            <p:cNvSpPr/>
            <p:nvPr/>
          </p:nvSpPr>
          <p:spPr>
            <a:xfrm>
              <a:off x="6628257" y="2347341"/>
              <a:ext cx="71882" cy="82042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  <p:sp>
          <p:nvSpPr>
            <p:cNvPr id="4" name="Oval 3"/>
            <p:cNvSpPr/>
            <p:nvPr/>
          </p:nvSpPr>
          <p:spPr>
            <a:xfrm>
              <a:off x="6617970" y="2830068"/>
              <a:ext cx="101346" cy="1158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W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208" y="71955"/>
            <a:ext cx="2353628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ex. Evaluate: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2" y="2288159"/>
            <a:ext cx="1438627" cy="71623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Picture 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" y="992975"/>
            <a:ext cx="1438627" cy="72372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2" y="3669689"/>
            <a:ext cx="1304134" cy="72314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0" name="TextBox 9"/>
          <p:cNvSpPr txBox="1"/>
          <p:nvPr/>
        </p:nvSpPr>
        <p:spPr>
          <a:xfrm>
            <a:off x="22415" y="4892918"/>
            <a:ext cx="1008698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f(1)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8116" y="6072975"/>
            <a:ext cx="3765804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Is f continuous at x=1?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24536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698" y="187082"/>
            <a:ext cx="4460685" cy="542538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0" y="1"/>
            <a:ext cx="3989959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ex. Evaluate these limits: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55" y="4331671"/>
            <a:ext cx="1270511" cy="67378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40" y="2676714"/>
            <a:ext cx="1337757" cy="6462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78" y="1108102"/>
            <a:ext cx="1259303" cy="6084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313817" y="5526120"/>
            <a:ext cx="1008698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f(0)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1257" y="6706176"/>
            <a:ext cx="3765804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Is f continuous at x=0?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38274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8071" y="777111"/>
            <a:ext cx="2465705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f is a function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202" y="2705496"/>
            <a:ext cx="1849279" cy="6044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787" y="1770085"/>
            <a:ext cx="1838071" cy="6044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Picture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36" y="2331332"/>
            <a:ext cx="1714786" cy="6044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/>
          <p:cNvSpPr txBox="1"/>
          <p:nvPr/>
        </p:nvSpPr>
        <p:spPr>
          <a:xfrm>
            <a:off x="5446967" y="2201814"/>
            <a:ext cx="986282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and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1257" y="5367819"/>
            <a:ext cx="3877882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f is continuous on (</a:t>
            </a:r>
            <a:r>
              <a:rPr lang="en-US" sz="2400" dirty="0" err="1" smtClean="0">
                <a:solidFill>
                  <a:srgbClr val="000000"/>
                </a:solidFill>
                <a:latin typeface="Times New Roman - 32"/>
              </a:rPr>
              <a:t>a,b</a:t>
            </a:r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) 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359" y="5943456"/>
            <a:ext cx="1987807" cy="5203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21" y="6691785"/>
            <a:ext cx="1954183" cy="5933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0" name="TextBox 9"/>
          <p:cNvSpPr txBox="1"/>
          <p:nvPr/>
        </p:nvSpPr>
        <p:spPr>
          <a:xfrm>
            <a:off x="44831" y="86346"/>
            <a:ext cx="141217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Thm.  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6191" y="733938"/>
            <a:ext cx="2622614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c</a:t>
            </a:r>
            <a:r>
              <a:rPr lang="en-ZW" sz="2400" smtClean="0">
                <a:solidFill>
                  <a:srgbClr val="000000"/>
                </a:solidFill>
                <a:latin typeface="Lucida Sans Unicode - 32"/>
              </a:rPr>
              <a:t>∈</a:t>
            </a:r>
            <a:r>
              <a:rPr lang="en-ZW" sz="2400" smtClean="0">
                <a:solidFill>
                  <a:srgbClr val="000000"/>
                </a:solidFill>
                <a:latin typeface="Lucida Grande - 32"/>
              </a:rPr>
              <a:t>R </a:t>
            </a:r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and L</a:t>
            </a:r>
            <a:r>
              <a:rPr lang="en-ZW" sz="2400" smtClean="0">
                <a:solidFill>
                  <a:srgbClr val="000000"/>
                </a:solidFill>
                <a:latin typeface="Lucida Sans Unicode - 32"/>
              </a:rPr>
              <a:t>∈</a:t>
            </a:r>
            <a:r>
              <a:rPr lang="en-ZW" sz="2400" smtClean="0">
                <a:solidFill>
                  <a:srgbClr val="000000"/>
                </a:solidFill>
                <a:latin typeface="Lucida Grande - 32"/>
              </a:rPr>
              <a:t>R</a:t>
            </a:r>
            <a:endParaRPr lang="en-ZW" sz="2400">
              <a:solidFill>
                <a:srgbClr val="000000"/>
              </a:solidFill>
              <a:latin typeface="Lucida Grande - 32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4831" y="106923"/>
            <a:ext cx="8697214" cy="3669688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3" name="Oval 12"/>
          <p:cNvSpPr/>
          <p:nvPr/>
        </p:nvSpPr>
        <p:spPr>
          <a:xfrm>
            <a:off x="694880" y="1941767"/>
            <a:ext cx="2454497" cy="1136884"/>
          </a:xfrm>
          <a:prstGeom prst="ellipse">
            <a:avLst/>
          </a:prstGeom>
          <a:solidFill>
            <a:srgbClr val="C00000">
              <a:alpha val="1000"/>
            </a:srgb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4" name="Oval 13"/>
          <p:cNvSpPr/>
          <p:nvPr/>
        </p:nvSpPr>
        <p:spPr>
          <a:xfrm>
            <a:off x="4387834" y="1496656"/>
            <a:ext cx="2790730" cy="2115467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cxnSp>
        <p:nvCxnSpPr>
          <p:cNvPr id="15" name="Straight Connector 14"/>
          <p:cNvCxnSpPr/>
          <p:nvPr/>
        </p:nvCxnSpPr>
        <p:spPr>
          <a:xfrm>
            <a:off x="3227832" y="2647932"/>
            <a:ext cx="1075944" cy="0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round/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97688" y="230256"/>
            <a:ext cx="1367346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given: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7778" y="4489972"/>
            <a:ext cx="141217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Thm.  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7016" y="5598074"/>
            <a:ext cx="2667445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dirty="0" smtClean="0">
                <a:solidFill>
                  <a:srgbClr val="000000"/>
                </a:solidFill>
                <a:latin typeface="Times New Roman - 32"/>
              </a:rPr>
              <a:t>f is continuous </a:t>
            </a:r>
          </a:p>
          <a:p>
            <a:r>
              <a:rPr lang="en-ZW" sz="2400" dirty="0" smtClean="0">
                <a:solidFill>
                  <a:srgbClr val="000000"/>
                </a:solidFill>
                <a:latin typeface="Times New Roman - 32"/>
              </a:rPr>
              <a:t>on [</a:t>
            </a:r>
            <a:r>
              <a:rPr lang="en-ZW" sz="2400" dirty="0" err="1" smtClean="0">
                <a:solidFill>
                  <a:srgbClr val="000000"/>
                </a:solidFill>
                <a:latin typeface="Times New Roman - 32"/>
              </a:rPr>
              <a:t>a,b</a:t>
            </a:r>
            <a:r>
              <a:rPr lang="en-ZW" sz="2400" dirty="0" smtClean="0">
                <a:solidFill>
                  <a:srgbClr val="000000"/>
                </a:solidFill>
                <a:latin typeface="Times New Roman - 32"/>
              </a:rPr>
              <a:t>]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79749" y="4745220"/>
            <a:ext cx="4326192" cy="3151615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20" name="Oval 19"/>
          <p:cNvSpPr/>
          <p:nvPr/>
        </p:nvSpPr>
        <p:spPr>
          <a:xfrm>
            <a:off x="5738003" y="5319106"/>
            <a:ext cx="2723483" cy="1669348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cxnSp>
        <p:nvCxnSpPr>
          <p:cNvPr id="21" name="Straight Connector 20"/>
          <p:cNvCxnSpPr/>
          <p:nvPr/>
        </p:nvCxnSpPr>
        <p:spPr>
          <a:xfrm>
            <a:off x="4707255" y="6188102"/>
            <a:ext cx="1075944" cy="0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round/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67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 animBg="1"/>
      <p:bldP spid="14" grpId="0" animBg="1"/>
      <p:bldP spid="18" grpId="0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08" y="71955"/>
            <a:ext cx="8360982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ex. Find a and b so that f(x) is everywhere continuous. 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79" y="834674"/>
            <a:ext cx="3899512" cy="292308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39989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595</Words>
  <Application>Microsoft Office PowerPoint</Application>
  <PresentationFormat>Custom</PresentationFormat>
  <Paragraphs>118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Arial</vt:lpstr>
      <vt:lpstr>Calibri</vt:lpstr>
      <vt:lpstr>Arial - 26</vt:lpstr>
      <vt:lpstr>Symbol - 32</vt:lpstr>
      <vt:lpstr>Lucida Sans Unicode - 32</vt:lpstr>
      <vt:lpstr>Times New Roman - 35</vt:lpstr>
      <vt:lpstr>Times New Roman - 12</vt:lpstr>
      <vt:lpstr>Times New Roman - 32</vt:lpstr>
      <vt:lpstr>Lucida Grande - 32</vt:lpstr>
      <vt:lpstr>Times New Roman - 24</vt:lpstr>
      <vt:lpstr>Apple Symbols - 32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Sheila</dc:creator>
  <cp:lastModifiedBy>Raja, Sheila</cp:lastModifiedBy>
  <cp:revision>6</cp:revision>
  <dcterms:created xsi:type="dcterms:W3CDTF">2011-09-06T01:44:54Z</dcterms:created>
  <dcterms:modified xsi:type="dcterms:W3CDTF">2011-09-06T19:05:07Z</dcterms:modified>
</cp:coreProperties>
</file>